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1" r:id="rId1"/>
  </p:sldMasterIdLst>
  <p:notesMasterIdLst>
    <p:notesMasterId r:id="rId33"/>
  </p:notesMasterIdLst>
  <p:handoutMasterIdLst>
    <p:handoutMasterId r:id="rId34"/>
  </p:handoutMasterIdLst>
  <p:sldIdLst>
    <p:sldId id="743" r:id="rId2"/>
    <p:sldId id="857" r:id="rId3"/>
    <p:sldId id="854" r:id="rId4"/>
    <p:sldId id="819" r:id="rId5"/>
    <p:sldId id="870" r:id="rId6"/>
    <p:sldId id="858" r:id="rId7"/>
    <p:sldId id="874" r:id="rId8"/>
    <p:sldId id="875" r:id="rId9"/>
    <p:sldId id="859" r:id="rId10"/>
    <p:sldId id="862" r:id="rId11"/>
    <p:sldId id="863" r:id="rId12"/>
    <p:sldId id="860" r:id="rId13"/>
    <p:sldId id="769" r:id="rId14"/>
    <p:sldId id="876" r:id="rId15"/>
    <p:sldId id="864" r:id="rId16"/>
    <p:sldId id="865" r:id="rId17"/>
    <p:sldId id="866" r:id="rId18"/>
    <p:sldId id="877" r:id="rId19"/>
    <p:sldId id="878" r:id="rId20"/>
    <p:sldId id="868" r:id="rId21"/>
    <p:sldId id="869" r:id="rId22"/>
    <p:sldId id="833" r:id="rId23"/>
    <p:sldId id="871" r:id="rId24"/>
    <p:sldId id="797" r:id="rId25"/>
    <p:sldId id="872" r:id="rId26"/>
    <p:sldId id="880" r:id="rId27"/>
    <p:sldId id="881" r:id="rId28"/>
    <p:sldId id="882" r:id="rId29"/>
    <p:sldId id="879" r:id="rId30"/>
    <p:sldId id="798" r:id="rId31"/>
    <p:sldId id="717" r:id="rId32"/>
  </p:sldIdLst>
  <p:sldSz cx="9144000" cy="6858000" type="screen4x3"/>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4611"/>
  </p:normalViewPr>
  <p:slideViewPr>
    <p:cSldViewPr>
      <p:cViewPr varScale="1">
        <p:scale>
          <a:sx n="109" d="100"/>
          <a:sy n="109" d="100"/>
        </p:scale>
        <p:origin x="142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ata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159033-F0DB-4EC0-8663-48AF03B7785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1050BB0-FDA1-4E81-A6E6-ABF01FF57959}">
      <dgm:prSet custT="1"/>
      <dgm:spPr/>
      <dgm:t>
        <a:bodyPr/>
        <a:lstStyle/>
        <a:p>
          <a:pPr>
            <a:lnSpc>
              <a:spcPct val="100000"/>
            </a:lnSpc>
          </a:pPr>
          <a:r>
            <a:rPr lang="en-BE" sz="2400" dirty="0"/>
            <a:t>European Superleague Company SL </a:t>
          </a:r>
          <a:endParaRPr lang="en-US" sz="2400" dirty="0"/>
        </a:p>
      </dgm:t>
    </dgm:pt>
    <dgm:pt modelId="{765E6FD6-95A0-4B28-BA16-6FEB106E5DEF}" type="parTrans" cxnId="{5F2A561A-7FB5-47E7-ACBC-A5878354A006}">
      <dgm:prSet/>
      <dgm:spPr/>
      <dgm:t>
        <a:bodyPr/>
        <a:lstStyle/>
        <a:p>
          <a:endParaRPr lang="en-US"/>
        </a:p>
      </dgm:t>
    </dgm:pt>
    <dgm:pt modelId="{13780833-86B7-4190-AEDC-7A5833000751}" type="sibTrans" cxnId="{5F2A561A-7FB5-47E7-ACBC-A5878354A006}">
      <dgm:prSet/>
      <dgm:spPr/>
      <dgm:t>
        <a:bodyPr/>
        <a:lstStyle/>
        <a:p>
          <a:endParaRPr lang="en-US"/>
        </a:p>
      </dgm:t>
    </dgm:pt>
    <dgm:pt modelId="{16DFB0CD-1B82-46F7-83F5-B0984C8CF46A}">
      <dgm:prSet custT="1"/>
      <dgm:spPr/>
      <dgm:t>
        <a:bodyPr/>
        <a:lstStyle/>
        <a:p>
          <a:pPr>
            <a:lnSpc>
              <a:spcPct val="100000"/>
            </a:lnSpc>
          </a:pPr>
          <a:r>
            <a:rPr lang="en-BE" sz="2400" b="1" dirty="0"/>
            <a:t>Nature</a:t>
          </a:r>
          <a:r>
            <a:rPr lang="en-BE" sz="2400" dirty="0"/>
            <a:t>: Private Company under Spanish Law (12 clubs)</a:t>
          </a:r>
          <a:endParaRPr lang="en-US" sz="2400" dirty="0"/>
        </a:p>
      </dgm:t>
    </dgm:pt>
    <dgm:pt modelId="{E6C1ED99-AE72-4E95-8F3F-DC23CDCA05B6}" type="parTrans" cxnId="{0698DCA0-AD82-4A1C-AA87-CF7CE36B79A0}">
      <dgm:prSet/>
      <dgm:spPr/>
      <dgm:t>
        <a:bodyPr/>
        <a:lstStyle/>
        <a:p>
          <a:endParaRPr lang="en-US"/>
        </a:p>
      </dgm:t>
    </dgm:pt>
    <dgm:pt modelId="{377A0F19-9EA4-4384-B878-14AB05D8F47D}" type="sibTrans" cxnId="{0698DCA0-AD82-4A1C-AA87-CF7CE36B79A0}">
      <dgm:prSet/>
      <dgm:spPr/>
      <dgm:t>
        <a:bodyPr/>
        <a:lstStyle/>
        <a:p>
          <a:endParaRPr lang="en-US"/>
        </a:p>
      </dgm:t>
    </dgm:pt>
    <dgm:pt modelId="{CA6923F7-0EAD-4CD0-84FE-5129E83F1FB8}">
      <dgm:prSet custT="1"/>
      <dgm:spPr/>
      <dgm:t>
        <a:bodyPr/>
        <a:lstStyle/>
        <a:p>
          <a:pPr>
            <a:lnSpc>
              <a:spcPct val="100000"/>
            </a:lnSpc>
          </a:pPr>
          <a:r>
            <a:rPr lang="en-BE" sz="2400" b="1" dirty="0"/>
            <a:t>Goal</a:t>
          </a:r>
          <a:r>
            <a:rPr lang="en-BE" sz="2400" dirty="0"/>
            <a:t>: new International interclub competitions</a:t>
          </a:r>
          <a:endParaRPr lang="en-US" sz="2400" dirty="0"/>
        </a:p>
      </dgm:t>
    </dgm:pt>
    <dgm:pt modelId="{DDDD3B21-D055-48F1-9F9C-A561238F6D3A}" type="parTrans" cxnId="{1C2B5B0D-9219-467C-8691-6004441BE4DB}">
      <dgm:prSet/>
      <dgm:spPr/>
      <dgm:t>
        <a:bodyPr/>
        <a:lstStyle/>
        <a:p>
          <a:endParaRPr lang="en-US"/>
        </a:p>
      </dgm:t>
    </dgm:pt>
    <dgm:pt modelId="{7C19CE6E-3D1A-45C3-BD48-138FB7312597}" type="sibTrans" cxnId="{1C2B5B0D-9219-467C-8691-6004441BE4DB}">
      <dgm:prSet/>
      <dgm:spPr/>
      <dgm:t>
        <a:bodyPr/>
        <a:lstStyle/>
        <a:p>
          <a:endParaRPr lang="en-US"/>
        </a:p>
      </dgm:t>
    </dgm:pt>
    <dgm:pt modelId="{6C211126-9961-4299-8DE9-7F23C1AB9420}">
      <dgm:prSet custT="1"/>
      <dgm:spPr/>
      <dgm:t>
        <a:bodyPr/>
        <a:lstStyle/>
        <a:p>
          <a:pPr>
            <a:lnSpc>
              <a:spcPct val="100000"/>
            </a:lnSpc>
          </a:pPr>
          <a:r>
            <a:rPr lang="en-BE" sz="2400" b="1" dirty="0"/>
            <a:t>Means</a:t>
          </a:r>
          <a:r>
            <a:rPr lang="en-BE" sz="2400" dirty="0"/>
            <a:t>: </a:t>
          </a:r>
          <a:endParaRPr lang="nl-BE" sz="2400" dirty="0"/>
        </a:p>
        <a:p>
          <a:pPr>
            <a:lnSpc>
              <a:spcPct val="100000"/>
            </a:lnSpc>
          </a:pPr>
          <a:r>
            <a:rPr lang="en-BE" sz="2400" dirty="0"/>
            <a:t>3 companies for</a:t>
          </a:r>
          <a:r>
            <a:rPr lang="en-BE" sz="1600" dirty="0"/>
            <a:t>:</a:t>
          </a:r>
          <a:endParaRPr lang="en-US" sz="1600" dirty="0"/>
        </a:p>
      </dgm:t>
    </dgm:pt>
    <dgm:pt modelId="{989D7633-C2B1-427A-8A15-6A47D28B8718}" type="parTrans" cxnId="{E8CC6290-53BE-4A90-BD8C-7669BF67CD13}">
      <dgm:prSet/>
      <dgm:spPr/>
      <dgm:t>
        <a:bodyPr/>
        <a:lstStyle/>
        <a:p>
          <a:endParaRPr lang="en-US"/>
        </a:p>
      </dgm:t>
    </dgm:pt>
    <dgm:pt modelId="{BDE026A4-961B-4478-9A5B-E439506E6DB5}" type="sibTrans" cxnId="{E8CC6290-53BE-4A90-BD8C-7669BF67CD13}">
      <dgm:prSet/>
      <dgm:spPr/>
      <dgm:t>
        <a:bodyPr/>
        <a:lstStyle/>
        <a:p>
          <a:endParaRPr lang="en-US"/>
        </a:p>
      </dgm:t>
    </dgm:pt>
    <dgm:pt modelId="{131FA1CD-2D94-406E-80C8-691C5F2D47A5}">
      <dgm:prSet custT="1"/>
      <dgm:spPr/>
      <dgm:t>
        <a:bodyPr/>
        <a:lstStyle/>
        <a:p>
          <a:pPr>
            <a:lnSpc>
              <a:spcPct val="100000"/>
            </a:lnSpc>
          </a:pPr>
          <a:r>
            <a:rPr lang="en-BE" sz="2000" b="1" dirty="0"/>
            <a:t>Management of the competition</a:t>
          </a:r>
          <a:endParaRPr lang="en-US" sz="2000" b="1" dirty="0"/>
        </a:p>
      </dgm:t>
    </dgm:pt>
    <dgm:pt modelId="{355D5720-2069-4611-BE6A-C5C3DEC4BC1B}" type="parTrans" cxnId="{85087843-8E45-45EA-9863-D3727BD29A55}">
      <dgm:prSet/>
      <dgm:spPr/>
      <dgm:t>
        <a:bodyPr/>
        <a:lstStyle/>
        <a:p>
          <a:endParaRPr lang="en-US"/>
        </a:p>
      </dgm:t>
    </dgm:pt>
    <dgm:pt modelId="{C9616AA5-C270-4238-8FAF-14EBFBDC5BB8}" type="sibTrans" cxnId="{85087843-8E45-45EA-9863-D3727BD29A55}">
      <dgm:prSet/>
      <dgm:spPr/>
      <dgm:t>
        <a:bodyPr/>
        <a:lstStyle/>
        <a:p>
          <a:endParaRPr lang="en-US"/>
        </a:p>
      </dgm:t>
    </dgm:pt>
    <dgm:pt modelId="{91A74576-351C-4285-9CE2-3F012D048A09}">
      <dgm:prSet custT="1"/>
      <dgm:spPr/>
      <dgm:t>
        <a:bodyPr/>
        <a:lstStyle/>
        <a:p>
          <a:pPr>
            <a:lnSpc>
              <a:spcPct val="100000"/>
            </a:lnSpc>
          </a:pPr>
          <a:r>
            <a:rPr lang="en-BE" sz="1800" b="1" dirty="0"/>
            <a:t>Exploitation of media rights</a:t>
          </a:r>
          <a:endParaRPr lang="en-US" sz="1800" b="1" dirty="0"/>
        </a:p>
      </dgm:t>
    </dgm:pt>
    <dgm:pt modelId="{2F5F5DCD-9AA2-4AD0-BFCE-009EED09A1EC}" type="parTrans" cxnId="{6BD7B307-F319-464A-8719-53F6A5D66370}">
      <dgm:prSet/>
      <dgm:spPr/>
      <dgm:t>
        <a:bodyPr/>
        <a:lstStyle/>
        <a:p>
          <a:endParaRPr lang="en-US"/>
        </a:p>
      </dgm:t>
    </dgm:pt>
    <dgm:pt modelId="{E51D87E3-6AEB-4E11-8A63-953AF5E20CBF}" type="sibTrans" cxnId="{6BD7B307-F319-464A-8719-53F6A5D66370}">
      <dgm:prSet/>
      <dgm:spPr/>
      <dgm:t>
        <a:bodyPr/>
        <a:lstStyle/>
        <a:p>
          <a:endParaRPr lang="en-US"/>
        </a:p>
      </dgm:t>
    </dgm:pt>
    <dgm:pt modelId="{34ABCDAF-AC15-481F-A9CE-E36616B1BAE6}">
      <dgm:prSet custT="1"/>
      <dgm:spPr/>
      <dgm:t>
        <a:bodyPr/>
        <a:lstStyle/>
        <a:p>
          <a:pPr>
            <a:lnSpc>
              <a:spcPct val="100000"/>
            </a:lnSpc>
          </a:pPr>
          <a:r>
            <a:rPr lang="en-BE" sz="1800" b="1" dirty="0"/>
            <a:t>Exploitation of </a:t>
          </a:r>
          <a:r>
            <a:rPr lang="en-BE" sz="2000" b="1" dirty="0"/>
            <a:t>other commercial rights</a:t>
          </a:r>
          <a:endParaRPr lang="en-US" sz="2000" b="1" dirty="0"/>
        </a:p>
      </dgm:t>
    </dgm:pt>
    <dgm:pt modelId="{32626A98-F27D-4A60-B94F-4571D4F42669}" type="parTrans" cxnId="{E9E4EA30-0723-4A7D-A1F5-2F2F5FC4B6F5}">
      <dgm:prSet/>
      <dgm:spPr/>
      <dgm:t>
        <a:bodyPr/>
        <a:lstStyle/>
        <a:p>
          <a:endParaRPr lang="en-US"/>
        </a:p>
      </dgm:t>
    </dgm:pt>
    <dgm:pt modelId="{6E89E246-875E-424A-BEF7-EE346370D5C5}" type="sibTrans" cxnId="{E9E4EA30-0723-4A7D-A1F5-2F2F5FC4B6F5}">
      <dgm:prSet/>
      <dgm:spPr/>
      <dgm:t>
        <a:bodyPr/>
        <a:lstStyle/>
        <a:p>
          <a:endParaRPr lang="en-US"/>
        </a:p>
      </dgm:t>
    </dgm:pt>
    <dgm:pt modelId="{4B2ED7DC-B5B6-46E6-A90E-CBA7E8F29EC6}">
      <dgm:prSet custT="1"/>
      <dgm:spPr/>
      <dgm:t>
        <a:bodyPr/>
        <a:lstStyle/>
        <a:p>
          <a:pPr>
            <a:lnSpc>
              <a:spcPct val="100000"/>
            </a:lnSpc>
          </a:pPr>
          <a:r>
            <a:rPr lang="en-BE" sz="2000"/>
            <a:t>JP Morgan : financial support (4 billion EUR)</a:t>
          </a:r>
          <a:endParaRPr lang="en-US" sz="2000" dirty="0"/>
        </a:p>
      </dgm:t>
    </dgm:pt>
    <dgm:pt modelId="{C49A905B-E8C8-4561-9562-B4C632D423F4}" type="parTrans" cxnId="{3033B309-0677-43FA-B352-615CF1F72807}">
      <dgm:prSet/>
      <dgm:spPr/>
      <dgm:t>
        <a:bodyPr/>
        <a:lstStyle/>
        <a:p>
          <a:endParaRPr lang="en-US"/>
        </a:p>
      </dgm:t>
    </dgm:pt>
    <dgm:pt modelId="{483049F4-E6DF-431F-8EE0-97E74B9D986A}" type="sibTrans" cxnId="{3033B309-0677-43FA-B352-615CF1F72807}">
      <dgm:prSet/>
      <dgm:spPr/>
      <dgm:t>
        <a:bodyPr/>
        <a:lstStyle/>
        <a:p>
          <a:endParaRPr lang="en-US"/>
        </a:p>
      </dgm:t>
    </dgm:pt>
    <dgm:pt modelId="{57A39B51-8B1E-49D7-A22E-7CB0D6861402}" type="pres">
      <dgm:prSet presAssocID="{C8159033-F0DB-4EC0-8663-48AF03B77851}" presName="root" presStyleCnt="0">
        <dgm:presLayoutVars>
          <dgm:dir/>
          <dgm:resizeHandles val="exact"/>
        </dgm:presLayoutVars>
      </dgm:prSet>
      <dgm:spPr/>
    </dgm:pt>
    <dgm:pt modelId="{CAF352E8-62C2-4E9D-8D94-B22FF2E45DBB}" type="pres">
      <dgm:prSet presAssocID="{31050BB0-FDA1-4E81-A6E6-ABF01FF57959}" presName="compNode" presStyleCnt="0"/>
      <dgm:spPr/>
    </dgm:pt>
    <dgm:pt modelId="{3D7E61E3-E319-46AC-9185-B47BAC332253}" type="pres">
      <dgm:prSet presAssocID="{31050BB0-FDA1-4E81-A6E6-ABF01FF57959}" presName="bgRect" presStyleLbl="bgShp" presStyleIdx="0" presStyleCnt="5" custLinFactNeighborX="-979" custLinFactNeighborY="4708"/>
      <dgm:spPr/>
    </dgm:pt>
    <dgm:pt modelId="{54A040EB-A48E-4420-9DB3-3F5CAA80A254}" type="pres">
      <dgm:prSet presAssocID="{31050BB0-FDA1-4E81-A6E6-ABF01FF5795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rker"/>
        </a:ext>
      </dgm:extLst>
    </dgm:pt>
    <dgm:pt modelId="{1C552BEB-288B-4840-B260-18C4396C14B4}" type="pres">
      <dgm:prSet presAssocID="{31050BB0-FDA1-4E81-A6E6-ABF01FF57959}" presName="spaceRect" presStyleCnt="0"/>
      <dgm:spPr/>
    </dgm:pt>
    <dgm:pt modelId="{76EA1398-0E5D-4E3F-9162-105C10C1ED8D}" type="pres">
      <dgm:prSet presAssocID="{31050BB0-FDA1-4E81-A6E6-ABF01FF57959}" presName="parTx" presStyleLbl="revTx" presStyleIdx="0" presStyleCnt="6" custScaleX="108847">
        <dgm:presLayoutVars>
          <dgm:chMax val="0"/>
          <dgm:chPref val="0"/>
        </dgm:presLayoutVars>
      </dgm:prSet>
      <dgm:spPr/>
    </dgm:pt>
    <dgm:pt modelId="{D603AED5-BF46-4ACB-92B2-47C20D292675}" type="pres">
      <dgm:prSet presAssocID="{13780833-86B7-4190-AEDC-7A5833000751}" presName="sibTrans" presStyleCnt="0"/>
      <dgm:spPr/>
    </dgm:pt>
    <dgm:pt modelId="{71919A34-598C-4610-A1AC-B7827C90053A}" type="pres">
      <dgm:prSet presAssocID="{16DFB0CD-1B82-46F7-83F5-B0984C8CF46A}" presName="compNode" presStyleCnt="0"/>
      <dgm:spPr/>
    </dgm:pt>
    <dgm:pt modelId="{E5D49F0B-177A-49F5-AE4F-EA08CBD35CFF}" type="pres">
      <dgm:prSet presAssocID="{16DFB0CD-1B82-46F7-83F5-B0984C8CF46A}" presName="bgRect" presStyleLbl="bgShp" presStyleIdx="1" presStyleCnt="5"/>
      <dgm:spPr/>
    </dgm:pt>
    <dgm:pt modelId="{15247625-FCB9-4A30-8D91-B7BE7D774CFF}" type="pres">
      <dgm:prSet presAssocID="{16DFB0CD-1B82-46F7-83F5-B0984C8CF46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Artist"/>
        </a:ext>
      </dgm:extLst>
    </dgm:pt>
    <dgm:pt modelId="{9D643B67-3C45-4438-BD0D-C1EC59D80CBF}" type="pres">
      <dgm:prSet presAssocID="{16DFB0CD-1B82-46F7-83F5-B0984C8CF46A}" presName="spaceRect" presStyleCnt="0"/>
      <dgm:spPr/>
    </dgm:pt>
    <dgm:pt modelId="{13D6547A-6AF1-4A83-B859-000999ACC481}" type="pres">
      <dgm:prSet presAssocID="{16DFB0CD-1B82-46F7-83F5-B0984C8CF46A}" presName="parTx" presStyleLbl="revTx" presStyleIdx="1" presStyleCnt="6">
        <dgm:presLayoutVars>
          <dgm:chMax val="0"/>
          <dgm:chPref val="0"/>
        </dgm:presLayoutVars>
      </dgm:prSet>
      <dgm:spPr/>
    </dgm:pt>
    <dgm:pt modelId="{7535121B-60F3-4EC1-BD64-AE7B5924EDD9}" type="pres">
      <dgm:prSet presAssocID="{377A0F19-9EA4-4384-B878-14AB05D8F47D}" presName="sibTrans" presStyleCnt="0"/>
      <dgm:spPr/>
    </dgm:pt>
    <dgm:pt modelId="{7F520897-48C1-4ACE-AA3C-9293091A7D52}" type="pres">
      <dgm:prSet presAssocID="{CA6923F7-0EAD-4CD0-84FE-5129E83F1FB8}" presName="compNode" presStyleCnt="0"/>
      <dgm:spPr/>
    </dgm:pt>
    <dgm:pt modelId="{D8AABFAC-567F-4397-9A8D-07ADE5D662A7}" type="pres">
      <dgm:prSet presAssocID="{CA6923F7-0EAD-4CD0-84FE-5129E83F1FB8}" presName="bgRect" presStyleLbl="bgShp" presStyleIdx="2" presStyleCnt="5"/>
      <dgm:spPr/>
    </dgm:pt>
    <dgm:pt modelId="{E81EB393-6E99-4699-B8BE-9864586E9712}" type="pres">
      <dgm:prSet presAssocID="{CA6923F7-0EAD-4CD0-84FE-5129E83F1FB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rophy"/>
        </a:ext>
      </dgm:extLst>
    </dgm:pt>
    <dgm:pt modelId="{265730F9-C870-4537-85B2-85A6D07DA249}" type="pres">
      <dgm:prSet presAssocID="{CA6923F7-0EAD-4CD0-84FE-5129E83F1FB8}" presName="spaceRect" presStyleCnt="0"/>
      <dgm:spPr/>
    </dgm:pt>
    <dgm:pt modelId="{6C380AFB-E02A-499F-82EE-05B63798E53A}" type="pres">
      <dgm:prSet presAssocID="{CA6923F7-0EAD-4CD0-84FE-5129E83F1FB8}" presName="parTx" presStyleLbl="revTx" presStyleIdx="2" presStyleCnt="6">
        <dgm:presLayoutVars>
          <dgm:chMax val="0"/>
          <dgm:chPref val="0"/>
        </dgm:presLayoutVars>
      </dgm:prSet>
      <dgm:spPr/>
    </dgm:pt>
    <dgm:pt modelId="{8416CEAA-35A9-488B-ACEF-955137066F00}" type="pres">
      <dgm:prSet presAssocID="{7C19CE6E-3D1A-45C3-BD48-138FB7312597}" presName="sibTrans" presStyleCnt="0"/>
      <dgm:spPr/>
    </dgm:pt>
    <dgm:pt modelId="{1EE2922B-7697-4754-A5A3-69FE46A602D5}" type="pres">
      <dgm:prSet presAssocID="{6C211126-9961-4299-8DE9-7F23C1AB9420}" presName="compNode" presStyleCnt="0"/>
      <dgm:spPr/>
    </dgm:pt>
    <dgm:pt modelId="{978F79A2-DA28-46DE-A8AA-46B69FA2DCFD}" type="pres">
      <dgm:prSet presAssocID="{6C211126-9961-4299-8DE9-7F23C1AB9420}" presName="bgRect" presStyleLbl="bgShp" presStyleIdx="3" presStyleCnt="5" custScaleY="242791"/>
      <dgm:spPr/>
    </dgm:pt>
    <dgm:pt modelId="{EC70E504-D52B-483F-A77B-C80FEFEC9CAA}" type="pres">
      <dgm:prSet presAssocID="{6C211126-9961-4299-8DE9-7F23C1AB942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VD player"/>
        </a:ext>
      </dgm:extLst>
    </dgm:pt>
    <dgm:pt modelId="{7ABF7B8D-0081-451D-B658-C736DE535868}" type="pres">
      <dgm:prSet presAssocID="{6C211126-9961-4299-8DE9-7F23C1AB9420}" presName="spaceRect" presStyleCnt="0"/>
      <dgm:spPr/>
    </dgm:pt>
    <dgm:pt modelId="{88E88917-DB5A-4E5E-9D3A-E14AAB63D49B}" type="pres">
      <dgm:prSet presAssocID="{6C211126-9961-4299-8DE9-7F23C1AB9420}" presName="parTx" presStyleLbl="revTx" presStyleIdx="3" presStyleCnt="6" custLinFactNeighborX="-9692" custLinFactNeighborY="1637">
        <dgm:presLayoutVars>
          <dgm:chMax val="0"/>
          <dgm:chPref val="0"/>
        </dgm:presLayoutVars>
      </dgm:prSet>
      <dgm:spPr/>
    </dgm:pt>
    <dgm:pt modelId="{363EB800-410E-4BAD-8658-3CB854387316}" type="pres">
      <dgm:prSet presAssocID="{6C211126-9961-4299-8DE9-7F23C1AB9420}" presName="desTx" presStyleLbl="revTx" presStyleIdx="4" presStyleCnt="6" custScaleX="115451">
        <dgm:presLayoutVars/>
      </dgm:prSet>
      <dgm:spPr/>
    </dgm:pt>
    <dgm:pt modelId="{94A37A8F-1396-42D8-A9BD-46D5BC2F43A8}" type="pres">
      <dgm:prSet presAssocID="{BDE026A4-961B-4478-9A5B-E439506E6DB5}" presName="sibTrans" presStyleCnt="0"/>
      <dgm:spPr/>
    </dgm:pt>
    <dgm:pt modelId="{E416B2AC-3C3A-4385-991A-96C6684E2E2E}" type="pres">
      <dgm:prSet presAssocID="{4B2ED7DC-B5B6-46E6-A90E-CBA7E8F29EC6}" presName="compNode" presStyleCnt="0"/>
      <dgm:spPr/>
    </dgm:pt>
    <dgm:pt modelId="{33A34E1F-AB3B-418F-AD1C-350C6A5A1727}" type="pres">
      <dgm:prSet presAssocID="{4B2ED7DC-B5B6-46E6-A90E-CBA7E8F29EC6}" presName="bgRect" presStyleLbl="bgShp" presStyleIdx="4" presStyleCnt="5"/>
      <dgm:spPr/>
    </dgm:pt>
    <dgm:pt modelId="{3A028333-353A-4009-ABA2-F9CF8659FB19}" type="pres">
      <dgm:prSet presAssocID="{4B2ED7DC-B5B6-46E6-A90E-CBA7E8F29EC6}" presName="iconRect" presStyleLbl="node1" presStyleIdx="4" presStyleCnt="5"/>
      <dgm:spPr/>
    </dgm:pt>
    <dgm:pt modelId="{F43EC720-33B2-45C1-95BC-B9E445265A17}" type="pres">
      <dgm:prSet presAssocID="{4B2ED7DC-B5B6-46E6-A90E-CBA7E8F29EC6}" presName="spaceRect" presStyleCnt="0"/>
      <dgm:spPr/>
    </dgm:pt>
    <dgm:pt modelId="{68D3A4BA-678D-4050-B79F-89E5624CCE10}" type="pres">
      <dgm:prSet presAssocID="{4B2ED7DC-B5B6-46E6-A90E-CBA7E8F29EC6}" presName="parTx" presStyleLbl="revTx" presStyleIdx="5" presStyleCnt="6">
        <dgm:presLayoutVars>
          <dgm:chMax val="0"/>
          <dgm:chPref val="0"/>
        </dgm:presLayoutVars>
      </dgm:prSet>
      <dgm:spPr/>
    </dgm:pt>
  </dgm:ptLst>
  <dgm:cxnLst>
    <dgm:cxn modelId="{6BD7B307-F319-464A-8719-53F6A5D66370}" srcId="{6C211126-9961-4299-8DE9-7F23C1AB9420}" destId="{91A74576-351C-4285-9CE2-3F012D048A09}" srcOrd="1" destOrd="0" parTransId="{2F5F5DCD-9AA2-4AD0-BFCE-009EED09A1EC}" sibTransId="{E51D87E3-6AEB-4E11-8A63-953AF5E20CBF}"/>
    <dgm:cxn modelId="{850D4B08-5AAA-0A41-B71B-FD54ECFA6AEF}" type="presOf" srcId="{6C211126-9961-4299-8DE9-7F23C1AB9420}" destId="{88E88917-DB5A-4E5E-9D3A-E14AAB63D49B}" srcOrd="0" destOrd="0" presId="urn:microsoft.com/office/officeart/2018/2/layout/IconVerticalSolidList"/>
    <dgm:cxn modelId="{3033B309-0677-43FA-B352-615CF1F72807}" srcId="{C8159033-F0DB-4EC0-8663-48AF03B77851}" destId="{4B2ED7DC-B5B6-46E6-A90E-CBA7E8F29EC6}" srcOrd="4" destOrd="0" parTransId="{C49A905B-E8C8-4561-9562-B4C632D423F4}" sibTransId="{483049F4-E6DF-431F-8EE0-97E74B9D986A}"/>
    <dgm:cxn modelId="{FE50360B-5E88-9D48-A072-8FEE4BB7AA84}" type="presOf" srcId="{CA6923F7-0EAD-4CD0-84FE-5129E83F1FB8}" destId="{6C380AFB-E02A-499F-82EE-05B63798E53A}" srcOrd="0" destOrd="0" presId="urn:microsoft.com/office/officeart/2018/2/layout/IconVerticalSolidList"/>
    <dgm:cxn modelId="{1C2B5B0D-9219-467C-8691-6004441BE4DB}" srcId="{C8159033-F0DB-4EC0-8663-48AF03B77851}" destId="{CA6923F7-0EAD-4CD0-84FE-5129E83F1FB8}" srcOrd="2" destOrd="0" parTransId="{DDDD3B21-D055-48F1-9F9C-A561238F6D3A}" sibTransId="{7C19CE6E-3D1A-45C3-BD48-138FB7312597}"/>
    <dgm:cxn modelId="{0110750F-E417-C744-981E-8A7041552E43}" type="presOf" srcId="{131FA1CD-2D94-406E-80C8-691C5F2D47A5}" destId="{363EB800-410E-4BAD-8658-3CB854387316}" srcOrd="0" destOrd="0" presId="urn:microsoft.com/office/officeart/2018/2/layout/IconVerticalSolidList"/>
    <dgm:cxn modelId="{5F2A561A-7FB5-47E7-ACBC-A5878354A006}" srcId="{C8159033-F0DB-4EC0-8663-48AF03B77851}" destId="{31050BB0-FDA1-4E81-A6E6-ABF01FF57959}" srcOrd="0" destOrd="0" parTransId="{765E6FD6-95A0-4B28-BA16-6FEB106E5DEF}" sibTransId="{13780833-86B7-4190-AEDC-7A5833000751}"/>
    <dgm:cxn modelId="{AD95081D-24AB-1445-ABCF-DE9F3480E32A}" type="presOf" srcId="{C8159033-F0DB-4EC0-8663-48AF03B77851}" destId="{57A39B51-8B1E-49D7-A22E-7CB0D6861402}" srcOrd="0" destOrd="0" presId="urn:microsoft.com/office/officeart/2018/2/layout/IconVerticalSolidList"/>
    <dgm:cxn modelId="{E9E4EA30-0723-4A7D-A1F5-2F2F5FC4B6F5}" srcId="{6C211126-9961-4299-8DE9-7F23C1AB9420}" destId="{34ABCDAF-AC15-481F-A9CE-E36616B1BAE6}" srcOrd="2" destOrd="0" parTransId="{32626A98-F27D-4A60-B94F-4571D4F42669}" sibTransId="{6E89E246-875E-424A-BEF7-EE346370D5C5}"/>
    <dgm:cxn modelId="{4E033B3A-63D0-7A49-9CC3-EE1BE91D9D94}" type="presOf" srcId="{91A74576-351C-4285-9CE2-3F012D048A09}" destId="{363EB800-410E-4BAD-8658-3CB854387316}" srcOrd="0" destOrd="1" presId="urn:microsoft.com/office/officeart/2018/2/layout/IconVerticalSolidList"/>
    <dgm:cxn modelId="{85087843-8E45-45EA-9863-D3727BD29A55}" srcId="{6C211126-9961-4299-8DE9-7F23C1AB9420}" destId="{131FA1CD-2D94-406E-80C8-691C5F2D47A5}" srcOrd="0" destOrd="0" parTransId="{355D5720-2069-4611-BE6A-C5C3DEC4BC1B}" sibTransId="{C9616AA5-C270-4238-8FAF-14EBFBDC5BB8}"/>
    <dgm:cxn modelId="{BE637B81-E7E7-E248-9FFE-52FA3E29F2AE}" type="presOf" srcId="{31050BB0-FDA1-4E81-A6E6-ABF01FF57959}" destId="{76EA1398-0E5D-4E3F-9162-105C10C1ED8D}" srcOrd="0" destOrd="0" presId="urn:microsoft.com/office/officeart/2018/2/layout/IconVerticalSolidList"/>
    <dgm:cxn modelId="{E8CC6290-53BE-4A90-BD8C-7669BF67CD13}" srcId="{C8159033-F0DB-4EC0-8663-48AF03B77851}" destId="{6C211126-9961-4299-8DE9-7F23C1AB9420}" srcOrd="3" destOrd="0" parTransId="{989D7633-C2B1-427A-8A15-6A47D28B8718}" sibTransId="{BDE026A4-961B-4478-9A5B-E439506E6DB5}"/>
    <dgm:cxn modelId="{48504F93-DB14-D448-935C-48BE69756F2C}" type="presOf" srcId="{16DFB0CD-1B82-46F7-83F5-B0984C8CF46A}" destId="{13D6547A-6AF1-4A83-B859-000999ACC481}" srcOrd="0" destOrd="0" presId="urn:microsoft.com/office/officeart/2018/2/layout/IconVerticalSolidList"/>
    <dgm:cxn modelId="{0698DCA0-AD82-4A1C-AA87-CF7CE36B79A0}" srcId="{C8159033-F0DB-4EC0-8663-48AF03B77851}" destId="{16DFB0CD-1B82-46F7-83F5-B0984C8CF46A}" srcOrd="1" destOrd="0" parTransId="{E6C1ED99-AE72-4E95-8F3F-DC23CDCA05B6}" sibTransId="{377A0F19-9EA4-4384-B878-14AB05D8F47D}"/>
    <dgm:cxn modelId="{2EFEE2D7-1D6C-814E-9B92-D5D9E55499F0}" type="presOf" srcId="{4B2ED7DC-B5B6-46E6-A90E-CBA7E8F29EC6}" destId="{68D3A4BA-678D-4050-B79F-89E5624CCE10}" srcOrd="0" destOrd="0" presId="urn:microsoft.com/office/officeart/2018/2/layout/IconVerticalSolidList"/>
    <dgm:cxn modelId="{4ACDA2D9-B228-F147-A686-526F6C64C88D}" type="presOf" srcId="{34ABCDAF-AC15-481F-A9CE-E36616B1BAE6}" destId="{363EB800-410E-4BAD-8658-3CB854387316}" srcOrd="0" destOrd="2" presId="urn:microsoft.com/office/officeart/2018/2/layout/IconVerticalSolidList"/>
    <dgm:cxn modelId="{FE822805-5AF5-5542-9F3E-02EEAE5207CF}" type="presParOf" srcId="{57A39B51-8B1E-49D7-A22E-7CB0D6861402}" destId="{CAF352E8-62C2-4E9D-8D94-B22FF2E45DBB}" srcOrd="0" destOrd="0" presId="urn:microsoft.com/office/officeart/2018/2/layout/IconVerticalSolidList"/>
    <dgm:cxn modelId="{158F8ECB-11B0-5441-B083-E540283DF00F}" type="presParOf" srcId="{CAF352E8-62C2-4E9D-8D94-B22FF2E45DBB}" destId="{3D7E61E3-E319-46AC-9185-B47BAC332253}" srcOrd="0" destOrd="0" presId="urn:microsoft.com/office/officeart/2018/2/layout/IconVerticalSolidList"/>
    <dgm:cxn modelId="{5FC1D2A8-5A02-AA4A-AB27-19DEE48F3790}" type="presParOf" srcId="{CAF352E8-62C2-4E9D-8D94-B22FF2E45DBB}" destId="{54A040EB-A48E-4420-9DB3-3F5CAA80A254}" srcOrd="1" destOrd="0" presId="urn:microsoft.com/office/officeart/2018/2/layout/IconVerticalSolidList"/>
    <dgm:cxn modelId="{E4E94496-F4DB-4F4D-8D26-201E1D454FDC}" type="presParOf" srcId="{CAF352E8-62C2-4E9D-8D94-B22FF2E45DBB}" destId="{1C552BEB-288B-4840-B260-18C4396C14B4}" srcOrd="2" destOrd="0" presId="urn:microsoft.com/office/officeart/2018/2/layout/IconVerticalSolidList"/>
    <dgm:cxn modelId="{311BFBF7-E9EB-6943-99EB-A9D52809B793}" type="presParOf" srcId="{CAF352E8-62C2-4E9D-8D94-B22FF2E45DBB}" destId="{76EA1398-0E5D-4E3F-9162-105C10C1ED8D}" srcOrd="3" destOrd="0" presId="urn:microsoft.com/office/officeart/2018/2/layout/IconVerticalSolidList"/>
    <dgm:cxn modelId="{D9237229-B2C3-0243-88E8-F0BC12C9E737}" type="presParOf" srcId="{57A39B51-8B1E-49D7-A22E-7CB0D6861402}" destId="{D603AED5-BF46-4ACB-92B2-47C20D292675}" srcOrd="1" destOrd="0" presId="urn:microsoft.com/office/officeart/2018/2/layout/IconVerticalSolidList"/>
    <dgm:cxn modelId="{C66CC8B5-35AA-FA4C-8AE3-D4F2F658BD0C}" type="presParOf" srcId="{57A39B51-8B1E-49D7-A22E-7CB0D6861402}" destId="{71919A34-598C-4610-A1AC-B7827C90053A}" srcOrd="2" destOrd="0" presId="urn:microsoft.com/office/officeart/2018/2/layout/IconVerticalSolidList"/>
    <dgm:cxn modelId="{A6724112-1A40-9F47-9250-BE650F4A91B9}" type="presParOf" srcId="{71919A34-598C-4610-A1AC-B7827C90053A}" destId="{E5D49F0B-177A-49F5-AE4F-EA08CBD35CFF}" srcOrd="0" destOrd="0" presId="urn:microsoft.com/office/officeart/2018/2/layout/IconVerticalSolidList"/>
    <dgm:cxn modelId="{5F5B81BF-2045-DB42-8258-C3C83DA8913B}" type="presParOf" srcId="{71919A34-598C-4610-A1AC-B7827C90053A}" destId="{15247625-FCB9-4A30-8D91-B7BE7D774CFF}" srcOrd="1" destOrd="0" presId="urn:microsoft.com/office/officeart/2018/2/layout/IconVerticalSolidList"/>
    <dgm:cxn modelId="{06D65C7F-0102-8E42-A0A0-34A3C069E1AE}" type="presParOf" srcId="{71919A34-598C-4610-A1AC-B7827C90053A}" destId="{9D643B67-3C45-4438-BD0D-C1EC59D80CBF}" srcOrd="2" destOrd="0" presId="urn:microsoft.com/office/officeart/2018/2/layout/IconVerticalSolidList"/>
    <dgm:cxn modelId="{E9ED8D98-D4E7-D840-A911-E40DC9B31397}" type="presParOf" srcId="{71919A34-598C-4610-A1AC-B7827C90053A}" destId="{13D6547A-6AF1-4A83-B859-000999ACC481}" srcOrd="3" destOrd="0" presId="urn:microsoft.com/office/officeart/2018/2/layout/IconVerticalSolidList"/>
    <dgm:cxn modelId="{2D674726-E689-334B-96E7-647E7B1E7350}" type="presParOf" srcId="{57A39B51-8B1E-49D7-A22E-7CB0D6861402}" destId="{7535121B-60F3-4EC1-BD64-AE7B5924EDD9}" srcOrd="3" destOrd="0" presId="urn:microsoft.com/office/officeart/2018/2/layout/IconVerticalSolidList"/>
    <dgm:cxn modelId="{24AA4098-D85F-714F-B5A6-B048FDDEA1D8}" type="presParOf" srcId="{57A39B51-8B1E-49D7-A22E-7CB0D6861402}" destId="{7F520897-48C1-4ACE-AA3C-9293091A7D52}" srcOrd="4" destOrd="0" presId="urn:microsoft.com/office/officeart/2018/2/layout/IconVerticalSolidList"/>
    <dgm:cxn modelId="{72B666F1-564B-D144-961E-0E9C58373C31}" type="presParOf" srcId="{7F520897-48C1-4ACE-AA3C-9293091A7D52}" destId="{D8AABFAC-567F-4397-9A8D-07ADE5D662A7}" srcOrd="0" destOrd="0" presId="urn:microsoft.com/office/officeart/2018/2/layout/IconVerticalSolidList"/>
    <dgm:cxn modelId="{9702C861-1D65-3148-9329-A5CE7E6F6344}" type="presParOf" srcId="{7F520897-48C1-4ACE-AA3C-9293091A7D52}" destId="{E81EB393-6E99-4699-B8BE-9864586E9712}" srcOrd="1" destOrd="0" presId="urn:microsoft.com/office/officeart/2018/2/layout/IconVerticalSolidList"/>
    <dgm:cxn modelId="{519A8850-980A-7E47-AD6A-BA78E1D3575C}" type="presParOf" srcId="{7F520897-48C1-4ACE-AA3C-9293091A7D52}" destId="{265730F9-C870-4537-85B2-85A6D07DA249}" srcOrd="2" destOrd="0" presId="urn:microsoft.com/office/officeart/2018/2/layout/IconVerticalSolidList"/>
    <dgm:cxn modelId="{F82B7450-76D3-4246-89D8-EFF1F6E5F7A0}" type="presParOf" srcId="{7F520897-48C1-4ACE-AA3C-9293091A7D52}" destId="{6C380AFB-E02A-499F-82EE-05B63798E53A}" srcOrd="3" destOrd="0" presId="urn:microsoft.com/office/officeart/2018/2/layout/IconVerticalSolidList"/>
    <dgm:cxn modelId="{B1ACF474-41DD-FB4F-9354-0C0ECF71FDED}" type="presParOf" srcId="{57A39B51-8B1E-49D7-A22E-7CB0D6861402}" destId="{8416CEAA-35A9-488B-ACEF-955137066F00}" srcOrd="5" destOrd="0" presId="urn:microsoft.com/office/officeart/2018/2/layout/IconVerticalSolidList"/>
    <dgm:cxn modelId="{951C787F-25DF-4542-A687-215BF263CD12}" type="presParOf" srcId="{57A39B51-8B1E-49D7-A22E-7CB0D6861402}" destId="{1EE2922B-7697-4754-A5A3-69FE46A602D5}" srcOrd="6" destOrd="0" presId="urn:microsoft.com/office/officeart/2018/2/layout/IconVerticalSolidList"/>
    <dgm:cxn modelId="{5DD22288-1E42-5841-8DBE-8632BF4ECD40}" type="presParOf" srcId="{1EE2922B-7697-4754-A5A3-69FE46A602D5}" destId="{978F79A2-DA28-46DE-A8AA-46B69FA2DCFD}" srcOrd="0" destOrd="0" presId="urn:microsoft.com/office/officeart/2018/2/layout/IconVerticalSolidList"/>
    <dgm:cxn modelId="{378F6D26-02F6-4D49-916D-CDD707875520}" type="presParOf" srcId="{1EE2922B-7697-4754-A5A3-69FE46A602D5}" destId="{EC70E504-D52B-483F-A77B-C80FEFEC9CAA}" srcOrd="1" destOrd="0" presId="urn:microsoft.com/office/officeart/2018/2/layout/IconVerticalSolidList"/>
    <dgm:cxn modelId="{F81EBBC7-94EA-3747-9A8E-3061EBFE65A0}" type="presParOf" srcId="{1EE2922B-7697-4754-A5A3-69FE46A602D5}" destId="{7ABF7B8D-0081-451D-B658-C736DE535868}" srcOrd="2" destOrd="0" presId="urn:microsoft.com/office/officeart/2018/2/layout/IconVerticalSolidList"/>
    <dgm:cxn modelId="{C7CD5320-37B1-8441-8192-5C75310739E2}" type="presParOf" srcId="{1EE2922B-7697-4754-A5A3-69FE46A602D5}" destId="{88E88917-DB5A-4E5E-9D3A-E14AAB63D49B}" srcOrd="3" destOrd="0" presId="urn:microsoft.com/office/officeart/2018/2/layout/IconVerticalSolidList"/>
    <dgm:cxn modelId="{AB8AE2B6-92E1-C745-8E37-FA45FA8B397B}" type="presParOf" srcId="{1EE2922B-7697-4754-A5A3-69FE46A602D5}" destId="{363EB800-410E-4BAD-8658-3CB854387316}" srcOrd="4" destOrd="0" presId="urn:microsoft.com/office/officeart/2018/2/layout/IconVerticalSolidList"/>
    <dgm:cxn modelId="{7D1BF879-8C65-E541-A514-88350F92F62F}" type="presParOf" srcId="{57A39B51-8B1E-49D7-A22E-7CB0D6861402}" destId="{94A37A8F-1396-42D8-A9BD-46D5BC2F43A8}" srcOrd="7" destOrd="0" presId="urn:microsoft.com/office/officeart/2018/2/layout/IconVerticalSolidList"/>
    <dgm:cxn modelId="{745A544C-AB01-1A42-82A1-6CCAB1866652}" type="presParOf" srcId="{57A39B51-8B1E-49D7-A22E-7CB0D6861402}" destId="{E416B2AC-3C3A-4385-991A-96C6684E2E2E}" srcOrd="8" destOrd="0" presId="urn:microsoft.com/office/officeart/2018/2/layout/IconVerticalSolidList"/>
    <dgm:cxn modelId="{0BDAE9FC-607A-124F-94F4-83E8969D6B86}" type="presParOf" srcId="{E416B2AC-3C3A-4385-991A-96C6684E2E2E}" destId="{33A34E1F-AB3B-418F-AD1C-350C6A5A1727}" srcOrd="0" destOrd="0" presId="urn:microsoft.com/office/officeart/2018/2/layout/IconVerticalSolidList"/>
    <dgm:cxn modelId="{568201A6-00D4-514E-907B-42B43536110D}" type="presParOf" srcId="{E416B2AC-3C3A-4385-991A-96C6684E2E2E}" destId="{3A028333-353A-4009-ABA2-F9CF8659FB19}" srcOrd="1" destOrd="0" presId="urn:microsoft.com/office/officeart/2018/2/layout/IconVerticalSolidList"/>
    <dgm:cxn modelId="{3772811F-FF29-3245-901C-84DE806BB8AF}" type="presParOf" srcId="{E416B2AC-3C3A-4385-991A-96C6684E2E2E}" destId="{F43EC720-33B2-45C1-95BC-B9E445265A17}" srcOrd="2" destOrd="0" presId="urn:microsoft.com/office/officeart/2018/2/layout/IconVerticalSolidList"/>
    <dgm:cxn modelId="{BA3F53A0-2B2F-E84F-BA6E-6679395D84D3}" type="presParOf" srcId="{E416B2AC-3C3A-4385-991A-96C6684E2E2E}" destId="{68D3A4BA-678D-4050-B79F-89E5624CCE1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57961A3-B163-4092-BE90-7C68D6D7B407}"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74FBE32F-4A08-4067-B222-14CD9D4F215A}">
      <dgm:prSet/>
      <dgm:spPr/>
      <dgm:t>
        <a:bodyPr/>
        <a:lstStyle/>
        <a:p>
          <a:r>
            <a:rPr lang="en-BE" dirty="0"/>
            <a:t>GENUINE FINANCIAL SOLIDARITY (para.235)</a:t>
          </a:r>
          <a:endParaRPr lang="en-US" dirty="0"/>
        </a:p>
      </dgm:t>
    </dgm:pt>
    <dgm:pt modelId="{09C1B987-6B64-462E-ABC0-9D8249CDF8AE}" type="parTrans" cxnId="{AFD2CCB4-41E6-482F-94B7-5F737C03D9C5}">
      <dgm:prSet/>
      <dgm:spPr/>
      <dgm:t>
        <a:bodyPr/>
        <a:lstStyle/>
        <a:p>
          <a:endParaRPr lang="en-US"/>
        </a:p>
      </dgm:t>
    </dgm:pt>
    <dgm:pt modelId="{61D2025B-6EDE-4DF5-9FA0-C60B264DA367}" type="sibTrans" cxnId="{AFD2CCB4-41E6-482F-94B7-5F737C03D9C5}">
      <dgm:prSet/>
      <dgm:spPr/>
      <dgm:t>
        <a:bodyPr/>
        <a:lstStyle/>
        <a:p>
          <a:endParaRPr lang="en-US"/>
        </a:p>
      </dgm:t>
    </dgm:pt>
    <dgm:pt modelId="{7B6E247A-6B39-4722-8507-497C682117D0}">
      <dgm:prSet/>
      <dgm:spPr/>
      <dgm:t>
        <a:bodyPr/>
        <a:lstStyle/>
        <a:p>
          <a:r>
            <a:rPr lang="en-BE" dirty="0"/>
            <a:t>BETTER PRODUCTION AND REDISTRIBUTION RIGHT</a:t>
          </a:r>
          <a:endParaRPr lang="en-US" dirty="0"/>
        </a:p>
      </dgm:t>
    </dgm:pt>
    <dgm:pt modelId="{05C0D325-E61E-4C9B-B3AF-48E57E30BAE5}" type="parTrans" cxnId="{2EB0834F-A714-469B-A22C-7E2AF6B949DD}">
      <dgm:prSet/>
      <dgm:spPr/>
      <dgm:t>
        <a:bodyPr/>
        <a:lstStyle/>
        <a:p>
          <a:endParaRPr lang="en-US"/>
        </a:p>
      </dgm:t>
    </dgm:pt>
    <dgm:pt modelId="{BFB0EAA5-1EF5-43E7-845E-5B34BC8C50A4}" type="sibTrans" cxnId="{2EB0834F-A714-469B-A22C-7E2AF6B949DD}">
      <dgm:prSet/>
      <dgm:spPr/>
      <dgm:t>
        <a:bodyPr/>
        <a:lstStyle/>
        <a:p>
          <a:endParaRPr lang="en-US"/>
        </a:p>
      </dgm:t>
    </dgm:pt>
    <dgm:pt modelId="{2E33326B-98DE-4ABA-BB27-D0AF7CCAF2EB}">
      <dgm:prSet/>
      <dgm:spPr/>
      <dgm:t>
        <a:bodyPr/>
        <a:lstStyle/>
        <a:p>
          <a:r>
            <a:rPr lang="en-BE" dirty="0"/>
            <a:t>CONCRETE EVIDENCE FOR THE NATIONAL JUDGE (para.236)</a:t>
          </a:r>
          <a:endParaRPr lang="en-US" dirty="0"/>
        </a:p>
      </dgm:t>
    </dgm:pt>
    <dgm:pt modelId="{70B8E601-99D4-48F1-906F-24BB40285A23}" type="parTrans" cxnId="{CD78A391-7307-4D8C-8641-5038A02529C4}">
      <dgm:prSet/>
      <dgm:spPr/>
      <dgm:t>
        <a:bodyPr/>
        <a:lstStyle/>
        <a:p>
          <a:endParaRPr lang="en-US"/>
        </a:p>
      </dgm:t>
    </dgm:pt>
    <dgm:pt modelId="{AF521908-5929-407E-9044-69D653FCA747}" type="sibTrans" cxnId="{CD78A391-7307-4D8C-8641-5038A02529C4}">
      <dgm:prSet/>
      <dgm:spPr/>
      <dgm:t>
        <a:bodyPr/>
        <a:lstStyle/>
        <a:p>
          <a:endParaRPr lang="en-US"/>
        </a:p>
      </dgm:t>
    </dgm:pt>
    <dgm:pt modelId="{EE5CA30F-D23C-4EE0-81F5-DEA34E985645}" type="pres">
      <dgm:prSet presAssocID="{157961A3-B163-4092-BE90-7C68D6D7B407}" presName="root" presStyleCnt="0">
        <dgm:presLayoutVars>
          <dgm:dir/>
          <dgm:resizeHandles val="exact"/>
        </dgm:presLayoutVars>
      </dgm:prSet>
      <dgm:spPr/>
    </dgm:pt>
    <dgm:pt modelId="{E4D77712-E653-47A2-AE3B-079B752B5A97}" type="pres">
      <dgm:prSet presAssocID="{74FBE32F-4A08-4067-B222-14CD9D4F215A}" presName="compNode" presStyleCnt="0"/>
      <dgm:spPr/>
    </dgm:pt>
    <dgm:pt modelId="{355DD211-3B40-4F78-96F1-B2CE0BC4A726}" type="pres">
      <dgm:prSet presAssocID="{74FBE32F-4A08-4067-B222-14CD9D4F215A}" presName="bgRect" presStyleLbl="bgShp" presStyleIdx="0" presStyleCnt="3"/>
      <dgm:spPr/>
    </dgm:pt>
    <dgm:pt modelId="{38A7BD01-5710-4EA8-B292-3C7585E68729}" type="pres">
      <dgm:prSet presAssocID="{74FBE32F-4A08-4067-B222-14CD9D4F215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ter"/>
        </a:ext>
      </dgm:extLst>
    </dgm:pt>
    <dgm:pt modelId="{EE95352A-A127-49D9-BBF4-A0E46B0BB7B3}" type="pres">
      <dgm:prSet presAssocID="{74FBE32F-4A08-4067-B222-14CD9D4F215A}" presName="spaceRect" presStyleCnt="0"/>
      <dgm:spPr/>
    </dgm:pt>
    <dgm:pt modelId="{5772854C-CEAF-4306-9447-887611B6EE86}" type="pres">
      <dgm:prSet presAssocID="{74FBE32F-4A08-4067-B222-14CD9D4F215A}" presName="parTx" presStyleLbl="revTx" presStyleIdx="0" presStyleCnt="3">
        <dgm:presLayoutVars>
          <dgm:chMax val="0"/>
          <dgm:chPref val="0"/>
        </dgm:presLayoutVars>
      </dgm:prSet>
      <dgm:spPr/>
    </dgm:pt>
    <dgm:pt modelId="{02963D3F-5F3C-46E2-81A5-303C540AE02A}" type="pres">
      <dgm:prSet presAssocID="{61D2025B-6EDE-4DF5-9FA0-C60B264DA367}" presName="sibTrans" presStyleCnt="0"/>
      <dgm:spPr/>
    </dgm:pt>
    <dgm:pt modelId="{37460189-2D9C-40CD-8EDA-DCFFA1A613B6}" type="pres">
      <dgm:prSet presAssocID="{7B6E247A-6B39-4722-8507-497C682117D0}" presName="compNode" presStyleCnt="0"/>
      <dgm:spPr/>
    </dgm:pt>
    <dgm:pt modelId="{DBFF96AC-FB78-4D9D-A049-7741242F6632}" type="pres">
      <dgm:prSet presAssocID="{7B6E247A-6B39-4722-8507-497C682117D0}" presName="bgRect" presStyleLbl="bgShp" presStyleIdx="1" presStyleCnt="3"/>
      <dgm:spPr/>
    </dgm:pt>
    <dgm:pt modelId="{557EBA47-956C-4287-84E3-E7E8C3455896}" type="pres">
      <dgm:prSet presAssocID="{7B6E247A-6B39-4722-8507-497C682117D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ick"/>
        </a:ext>
      </dgm:extLst>
    </dgm:pt>
    <dgm:pt modelId="{C1EE5732-6594-4CE8-880C-814E983CCF78}" type="pres">
      <dgm:prSet presAssocID="{7B6E247A-6B39-4722-8507-497C682117D0}" presName="spaceRect" presStyleCnt="0"/>
      <dgm:spPr/>
    </dgm:pt>
    <dgm:pt modelId="{31FE8BBD-A8F6-42C1-9E8C-2343815E098B}" type="pres">
      <dgm:prSet presAssocID="{7B6E247A-6B39-4722-8507-497C682117D0}" presName="parTx" presStyleLbl="revTx" presStyleIdx="1" presStyleCnt="3">
        <dgm:presLayoutVars>
          <dgm:chMax val="0"/>
          <dgm:chPref val="0"/>
        </dgm:presLayoutVars>
      </dgm:prSet>
      <dgm:spPr/>
    </dgm:pt>
    <dgm:pt modelId="{F0A014B8-DD47-4BAA-A8DC-5D032354F2AF}" type="pres">
      <dgm:prSet presAssocID="{BFB0EAA5-1EF5-43E7-845E-5B34BC8C50A4}" presName="sibTrans" presStyleCnt="0"/>
      <dgm:spPr/>
    </dgm:pt>
    <dgm:pt modelId="{D92051C6-8B0B-44BC-8039-1F88D615E454}" type="pres">
      <dgm:prSet presAssocID="{2E33326B-98DE-4ABA-BB27-D0AF7CCAF2EB}" presName="compNode" presStyleCnt="0"/>
      <dgm:spPr/>
    </dgm:pt>
    <dgm:pt modelId="{644840BA-64C2-4806-8204-6F811FC19F13}" type="pres">
      <dgm:prSet presAssocID="{2E33326B-98DE-4ABA-BB27-D0AF7CCAF2EB}" presName="bgRect" presStyleLbl="bgShp" presStyleIdx="2" presStyleCnt="3"/>
      <dgm:spPr/>
    </dgm:pt>
    <dgm:pt modelId="{C45CAA7D-54B5-42D7-B59F-D2274A14AAE4}" type="pres">
      <dgm:prSet presAssocID="{2E33326B-98DE-4ABA-BB27-D0AF7CCAF2E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ement truck"/>
        </a:ext>
      </dgm:extLst>
    </dgm:pt>
    <dgm:pt modelId="{41AAFD67-8D1F-4132-8623-9F8BE863A4AE}" type="pres">
      <dgm:prSet presAssocID="{2E33326B-98DE-4ABA-BB27-D0AF7CCAF2EB}" presName="spaceRect" presStyleCnt="0"/>
      <dgm:spPr/>
    </dgm:pt>
    <dgm:pt modelId="{2997F92C-1AAC-4AB3-B913-7A9701C0DFA6}" type="pres">
      <dgm:prSet presAssocID="{2E33326B-98DE-4ABA-BB27-D0AF7CCAF2EB}" presName="parTx" presStyleLbl="revTx" presStyleIdx="2" presStyleCnt="3">
        <dgm:presLayoutVars>
          <dgm:chMax val="0"/>
          <dgm:chPref val="0"/>
        </dgm:presLayoutVars>
      </dgm:prSet>
      <dgm:spPr/>
    </dgm:pt>
  </dgm:ptLst>
  <dgm:cxnLst>
    <dgm:cxn modelId="{058DD006-D90B-4D74-B50F-E190FCFFB662}" type="presOf" srcId="{74FBE32F-4A08-4067-B222-14CD9D4F215A}" destId="{5772854C-CEAF-4306-9447-887611B6EE86}" srcOrd="0" destOrd="0" presId="urn:microsoft.com/office/officeart/2018/2/layout/IconVerticalSolidList"/>
    <dgm:cxn modelId="{2EB0834F-A714-469B-A22C-7E2AF6B949DD}" srcId="{157961A3-B163-4092-BE90-7C68D6D7B407}" destId="{7B6E247A-6B39-4722-8507-497C682117D0}" srcOrd="1" destOrd="0" parTransId="{05C0D325-E61E-4C9B-B3AF-48E57E30BAE5}" sibTransId="{BFB0EAA5-1EF5-43E7-845E-5B34BC8C50A4}"/>
    <dgm:cxn modelId="{B451D985-B0BB-4F08-BA0F-DF66193E387E}" type="presOf" srcId="{7B6E247A-6B39-4722-8507-497C682117D0}" destId="{31FE8BBD-A8F6-42C1-9E8C-2343815E098B}" srcOrd="0" destOrd="0" presId="urn:microsoft.com/office/officeart/2018/2/layout/IconVerticalSolidList"/>
    <dgm:cxn modelId="{CD78A391-7307-4D8C-8641-5038A02529C4}" srcId="{157961A3-B163-4092-BE90-7C68D6D7B407}" destId="{2E33326B-98DE-4ABA-BB27-D0AF7CCAF2EB}" srcOrd="2" destOrd="0" parTransId="{70B8E601-99D4-48F1-906F-24BB40285A23}" sibTransId="{AF521908-5929-407E-9044-69D653FCA747}"/>
    <dgm:cxn modelId="{4B4DCCB4-2E67-47C9-97D6-441C8A355091}" type="presOf" srcId="{157961A3-B163-4092-BE90-7C68D6D7B407}" destId="{EE5CA30F-D23C-4EE0-81F5-DEA34E985645}" srcOrd="0" destOrd="0" presId="urn:microsoft.com/office/officeart/2018/2/layout/IconVerticalSolidList"/>
    <dgm:cxn modelId="{AFD2CCB4-41E6-482F-94B7-5F737C03D9C5}" srcId="{157961A3-B163-4092-BE90-7C68D6D7B407}" destId="{74FBE32F-4A08-4067-B222-14CD9D4F215A}" srcOrd="0" destOrd="0" parTransId="{09C1B987-6B64-462E-ABC0-9D8249CDF8AE}" sibTransId="{61D2025B-6EDE-4DF5-9FA0-C60B264DA367}"/>
    <dgm:cxn modelId="{A345FCE3-BDDC-4721-BE1A-9003BFB49978}" type="presOf" srcId="{2E33326B-98DE-4ABA-BB27-D0AF7CCAF2EB}" destId="{2997F92C-1AAC-4AB3-B913-7A9701C0DFA6}" srcOrd="0" destOrd="0" presId="urn:microsoft.com/office/officeart/2018/2/layout/IconVerticalSolidList"/>
    <dgm:cxn modelId="{38D8E153-D98F-4A69-8A33-4E185016C191}" type="presParOf" srcId="{EE5CA30F-D23C-4EE0-81F5-DEA34E985645}" destId="{E4D77712-E653-47A2-AE3B-079B752B5A97}" srcOrd="0" destOrd="0" presId="urn:microsoft.com/office/officeart/2018/2/layout/IconVerticalSolidList"/>
    <dgm:cxn modelId="{3B3B8357-8BD5-4226-A3F8-AB0CBEAE5A32}" type="presParOf" srcId="{E4D77712-E653-47A2-AE3B-079B752B5A97}" destId="{355DD211-3B40-4F78-96F1-B2CE0BC4A726}" srcOrd="0" destOrd="0" presId="urn:microsoft.com/office/officeart/2018/2/layout/IconVerticalSolidList"/>
    <dgm:cxn modelId="{9B75F82D-6193-4917-AEB4-6FBA95F09B34}" type="presParOf" srcId="{E4D77712-E653-47A2-AE3B-079B752B5A97}" destId="{38A7BD01-5710-4EA8-B292-3C7585E68729}" srcOrd="1" destOrd="0" presId="urn:microsoft.com/office/officeart/2018/2/layout/IconVerticalSolidList"/>
    <dgm:cxn modelId="{1886C0E4-E02B-410E-836B-8EC243D543A5}" type="presParOf" srcId="{E4D77712-E653-47A2-AE3B-079B752B5A97}" destId="{EE95352A-A127-49D9-BBF4-A0E46B0BB7B3}" srcOrd="2" destOrd="0" presId="urn:microsoft.com/office/officeart/2018/2/layout/IconVerticalSolidList"/>
    <dgm:cxn modelId="{243F54EA-A32A-4FED-B8FF-63EB95E47C04}" type="presParOf" srcId="{E4D77712-E653-47A2-AE3B-079B752B5A97}" destId="{5772854C-CEAF-4306-9447-887611B6EE86}" srcOrd="3" destOrd="0" presId="urn:microsoft.com/office/officeart/2018/2/layout/IconVerticalSolidList"/>
    <dgm:cxn modelId="{096D9C24-D189-4521-8584-6DF0D549E8EE}" type="presParOf" srcId="{EE5CA30F-D23C-4EE0-81F5-DEA34E985645}" destId="{02963D3F-5F3C-46E2-81A5-303C540AE02A}" srcOrd="1" destOrd="0" presId="urn:microsoft.com/office/officeart/2018/2/layout/IconVerticalSolidList"/>
    <dgm:cxn modelId="{1361E5D7-1002-433C-8B9E-B45E3103A89D}" type="presParOf" srcId="{EE5CA30F-D23C-4EE0-81F5-DEA34E985645}" destId="{37460189-2D9C-40CD-8EDA-DCFFA1A613B6}" srcOrd="2" destOrd="0" presId="urn:microsoft.com/office/officeart/2018/2/layout/IconVerticalSolidList"/>
    <dgm:cxn modelId="{5F22EFBC-58AE-448F-8521-4F6C3371018F}" type="presParOf" srcId="{37460189-2D9C-40CD-8EDA-DCFFA1A613B6}" destId="{DBFF96AC-FB78-4D9D-A049-7741242F6632}" srcOrd="0" destOrd="0" presId="urn:microsoft.com/office/officeart/2018/2/layout/IconVerticalSolidList"/>
    <dgm:cxn modelId="{6AB95BB0-A10A-4694-BD10-3C4143CF9810}" type="presParOf" srcId="{37460189-2D9C-40CD-8EDA-DCFFA1A613B6}" destId="{557EBA47-956C-4287-84E3-E7E8C3455896}" srcOrd="1" destOrd="0" presId="urn:microsoft.com/office/officeart/2018/2/layout/IconVerticalSolidList"/>
    <dgm:cxn modelId="{810AC01F-AFF7-4F7E-B974-18E733089857}" type="presParOf" srcId="{37460189-2D9C-40CD-8EDA-DCFFA1A613B6}" destId="{C1EE5732-6594-4CE8-880C-814E983CCF78}" srcOrd="2" destOrd="0" presId="urn:microsoft.com/office/officeart/2018/2/layout/IconVerticalSolidList"/>
    <dgm:cxn modelId="{1BBB7A76-F269-405C-8F26-E2C618E08F2B}" type="presParOf" srcId="{37460189-2D9C-40CD-8EDA-DCFFA1A613B6}" destId="{31FE8BBD-A8F6-42C1-9E8C-2343815E098B}" srcOrd="3" destOrd="0" presId="urn:microsoft.com/office/officeart/2018/2/layout/IconVerticalSolidList"/>
    <dgm:cxn modelId="{749CE605-2217-47FA-BB00-84180F8967E3}" type="presParOf" srcId="{EE5CA30F-D23C-4EE0-81F5-DEA34E985645}" destId="{F0A014B8-DD47-4BAA-A8DC-5D032354F2AF}" srcOrd="3" destOrd="0" presId="urn:microsoft.com/office/officeart/2018/2/layout/IconVerticalSolidList"/>
    <dgm:cxn modelId="{4BBC15AE-0254-42C1-AB4B-AC0AF7920C15}" type="presParOf" srcId="{EE5CA30F-D23C-4EE0-81F5-DEA34E985645}" destId="{D92051C6-8B0B-44BC-8039-1F88D615E454}" srcOrd="4" destOrd="0" presId="urn:microsoft.com/office/officeart/2018/2/layout/IconVerticalSolidList"/>
    <dgm:cxn modelId="{964046FE-47DB-4CB3-9716-9467D924E871}" type="presParOf" srcId="{D92051C6-8B0B-44BC-8039-1F88D615E454}" destId="{644840BA-64C2-4806-8204-6F811FC19F13}" srcOrd="0" destOrd="0" presId="urn:microsoft.com/office/officeart/2018/2/layout/IconVerticalSolidList"/>
    <dgm:cxn modelId="{0B6D0AA6-EE0D-4B76-B5A9-958DB855B5AA}" type="presParOf" srcId="{D92051C6-8B0B-44BC-8039-1F88D615E454}" destId="{C45CAA7D-54B5-42D7-B59F-D2274A14AAE4}" srcOrd="1" destOrd="0" presId="urn:microsoft.com/office/officeart/2018/2/layout/IconVerticalSolidList"/>
    <dgm:cxn modelId="{38D1B17A-8239-4607-ABEF-5E3A4E3CFF70}" type="presParOf" srcId="{D92051C6-8B0B-44BC-8039-1F88D615E454}" destId="{41AAFD67-8D1F-4132-8623-9F8BE863A4AE}" srcOrd="2" destOrd="0" presId="urn:microsoft.com/office/officeart/2018/2/layout/IconVerticalSolidList"/>
    <dgm:cxn modelId="{F28BE6F1-7247-4A96-BE46-5AFDA7CEEC40}" type="presParOf" srcId="{D92051C6-8B0B-44BC-8039-1F88D615E454}" destId="{2997F92C-1AAC-4AB3-B913-7A9701C0DFA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DB530F-2571-48AC-8E23-CD882F8E776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B3382A6-B98E-430B-88C7-25C453302702}">
      <dgm:prSet custT="1"/>
      <dgm:spPr/>
      <dgm:t>
        <a:bodyPr/>
        <a:lstStyle/>
        <a:p>
          <a:r>
            <a:rPr lang="en-US" sz="2400" dirty="0"/>
            <a:t>Prior Authorization: Art.102 TFEU on abuse dominant position</a:t>
          </a:r>
        </a:p>
      </dgm:t>
    </dgm:pt>
    <dgm:pt modelId="{50AF46CF-9E0B-46C2-923E-CA4CE82DDBAC}" type="parTrans" cxnId="{8FB40C18-9589-462A-BBE4-C99E86D7B0B1}">
      <dgm:prSet/>
      <dgm:spPr/>
      <dgm:t>
        <a:bodyPr/>
        <a:lstStyle/>
        <a:p>
          <a:endParaRPr lang="en-US"/>
        </a:p>
      </dgm:t>
    </dgm:pt>
    <dgm:pt modelId="{88ED17EF-4602-4821-A8E5-1BEEA2147285}" type="sibTrans" cxnId="{8FB40C18-9589-462A-BBE4-C99E86D7B0B1}">
      <dgm:prSet/>
      <dgm:spPr/>
      <dgm:t>
        <a:bodyPr/>
        <a:lstStyle/>
        <a:p>
          <a:endParaRPr lang="en-US"/>
        </a:p>
      </dgm:t>
    </dgm:pt>
    <dgm:pt modelId="{72836857-A7D6-43AA-8FA4-4D9147F048AA}">
      <dgm:prSet custT="1"/>
      <dgm:spPr/>
      <dgm:t>
        <a:bodyPr/>
        <a:lstStyle/>
        <a:p>
          <a:r>
            <a:rPr lang="en-US" sz="2400" dirty="0"/>
            <a:t>Prior authorization: Art. 101 TFEU on free competition</a:t>
          </a:r>
        </a:p>
      </dgm:t>
    </dgm:pt>
    <dgm:pt modelId="{214EF897-06B3-46C0-8B89-71B5854096C2}" type="parTrans" cxnId="{5C7550ED-A16A-4915-91D5-74971B092074}">
      <dgm:prSet/>
      <dgm:spPr/>
      <dgm:t>
        <a:bodyPr/>
        <a:lstStyle/>
        <a:p>
          <a:endParaRPr lang="en-US"/>
        </a:p>
      </dgm:t>
    </dgm:pt>
    <dgm:pt modelId="{C47C3A05-1219-4759-BF93-00869ED6DFB9}" type="sibTrans" cxnId="{5C7550ED-A16A-4915-91D5-74971B092074}">
      <dgm:prSet/>
      <dgm:spPr/>
      <dgm:t>
        <a:bodyPr/>
        <a:lstStyle/>
        <a:p>
          <a:endParaRPr lang="en-US"/>
        </a:p>
      </dgm:t>
    </dgm:pt>
    <dgm:pt modelId="{C5AABE19-8D40-4617-BBB8-471E34892F8D}">
      <dgm:prSet custT="1"/>
      <dgm:spPr/>
      <dgm:t>
        <a:bodyPr/>
        <a:lstStyle/>
        <a:p>
          <a:r>
            <a:rPr lang="en-US" sz="2400" dirty="0"/>
            <a:t>Threat of sanctions:		</a:t>
          </a:r>
          <a:r>
            <a:rPr lang="en-US" sz="2400" dirty="0" err="1"/>
            <a:t>Artt</a:t>
          </a:r>
          <a:r>
            <a:rPr lang="en-US" sz="2400" dirty="0"/>
            <a:t>. 101 and 102 TFEU</a:t>
          </a:r>
        </a:p>
      </dgm:t>
    </dgm:pt>
    <dgm:pt modelId="{380F6D4E-6964-42E3-844E-1ADECA05B95F}" type="parTrans" cxnId="{D2B8522F-B95E-474F-B384-487071FE4D73}">
      <dgm:prSet/>
      <dgm:spPr/>
      <dgm:t>
        <a:bodyPr/>
        <a:lstStyle/>
        <a:p>
          <a:endParaRPr lang="en-US"/>
        </a:p>
      </dgm:t>
    </dgm:pt>
    <dgm:pt modelId="{1FCF4936-382F-4533-8DF9-AF30B4065EAE}" type="sibTrans" cxnId="{D2B8522F-B95E-474F-B384-487071FE4D73}">
      <dgm:prSet/>
      <dgm:spPr/>
      <dgm:t>
        <a:bodyPr/>
        <a:lstStyle/>
        <a:p>
          <a:endParaRPr lang="en-US"/>
        </a:p>
      </dgm:t>
    </dgm:pt>
    <dgm:pt modelId="{593CBDF1-6AF6-451F-A3AD-741F33A215BA}">
      <dgm:prSet custT="1"/>
      <dgm:spPr/>
      <dgm:t>
        <a:bodyPr/>
        <a:lstStyle/>
        <a:p>
          <a:r>
            <a:rPr lang="en-US" sz="2400" dirty="0"/>
            <a:t>“Original Owners of rights”:	</a:t>
          </a:r>
          <a:r>
            <a:rPr lang="en-US" sz="2400" dirty="0" err="1"/>
            <a:t>Artt</a:t>
          </a:r>
          <a:r>
            <a:rPr lang="en-US" sz="2400" dirty="0"/>
            <a:t>. 101 and 102 TFEU</a:t>
          </a:r>
        </a:p>
      </dgm:t>
    </dgm:pt>
    <dgm:pt modelId="{E98BC5C6-C289-43BA-A8C1-D45F258FCF9E}" type="parTrans" cxnId="{A560FEB7-B1E2-4447-BD5F-0CDF298625D9}">
      <dgm:prSet/>
      <dgm:spPr/>
      <dgm:t>
        <a:bodyPr/>
        <a:lstStyle/>
        <a:p>
          <a:endParaRPr lang="en-US"/>
        </a:p>
      </dgm:t>
    </dgm:pt>
    <dgm:pt modelId="{76B51A42-D8EB-4B0D-8445-88B5DA83ACA9}" type="sibTrans" cxnId="{A560FEB7-B1E2-4447-BD5F-0CDF298625D9}">
      <dgm:prSet/>
      <dgm:spPr/>
      <dgm:t>
        <a:bodyPr/>
        <a:lstStyle/>
        <a:p>
          <a:endParaRPr lang="en-US"/>
        </a:p>
      </dgm:t>
    </dgm:pt>
    <dgm:pt modelId="{21AB8E8E-A581-409B-8F43-16B335E0D54A}">
      <dgm:prSet custT="1"/>
      <dgm:spPr/>
      <dgm:t>
        <a:bodyPr/>
        <a:lstStyle/>
        <a:p>
          <a:r>
            <a:rPr lang="en-US" sz="2400" dirty="0"/>
            <a:t>Prior Authorization “exception” :	Art.101 (3) and 102 TFEU</a:t>
          </a:r>
        </a:p>
      </dgm:t>
    </dgm:pt>
    <dgm:pt modelId="{8801B20A-66A0-42CB-B5EB-B2D9E49CB718}" type="parTrans" cxnId="{A5EA94A5-EA34-4CD4-B0E8-CFA5EA997D92}">
      <dgm:prSet/>
      <dgm:spPr/>
      <dgm:t>
        <a:bodyPr/>
        <a:lstStyle/>
        <a:p>
          <a:endParaRPr lang="en-US"/>
        </a:p>
      </dgm:t>
    </dgm:pt>
    <dgm:pt modelId="{EDE58415-A89F-474C-B288-870541F9476F}" type="sibTrans" cxnId="{A5EA94A5-EA34-4CD4-B0E8-CFA5EA997D92}">
      <dgm:prSet/>
      <dgm:spPr/>
      <dgm:t>
        <a:bodyPr/>
        <a:lstStyle/>
        <a:p>
          <a:endParaRPr lang="en-US"/>
        </a:p>
      </dgm:t>
    </dgm:pt>
    <dgm:pt modelId="{41D4449B-2BD8-4F4A-8EE0-9AE5EB08AAC1}">
      <dgm:prSet custT="1"/>
      <dgm:spPr/>
      <dgm:t>
        <a:bodyPr/>
        <a:lstStyle/>
        <a:p>
          <a:r>
            <a:rPr lang="en-US" sz="2400" dirty="0"/>
            <a:t>Prior Authorization: 		</a:t>
          </a:r>
          <a:r>
            <a:rPr lang="en-US" sz="2400" dirty="0" err="1"/>
            <a:t>Artt</a:t>
          </a:r>
          <a:r>
            <a:rPr lang="en-US" sz="2400" dirty="0"/>
            <a:t>. 45-49 -56 and 63 TFEU				(freedom of movement</a:t>
          </a:r>
          <a:r>
            <a:rPr lang="en-US" sz="1800" dirty="0"/>
            <a:t>)</a:t>
          </a:r>
        </a:p>
      </dgm:t>
    </dgm:pt>
    <dgm:pt modelId="{E81C28FC-F20A-4268-B2DC-6B181183C487}" type="parTrans" cxnId="{35AFA27E-4B2E-4C66-A59F-702FD63E10DF}">
      <dgm:prSet/>
      <dgm:spPr/>
      <dgm:t>
        <a:bodyPr/>
        <a:lstStyle/>
        <a:p>
          <a:endParaRPr lang="en-US"/>
        </a:p>
      </dgm:t>
    </dgm:pt>
    <dgm:pt modelId="{31765067-F55E-4186-9748-9711E9D2D202}" type="sibTrans" cxnId="{35AFA27E-4B2E-4C66-A59F-702FD63E10DF}">
      <dgm:prSet/>
      <dgm:spPr/>
      <dgm:t>
        <a:bodyPr/>
        <a:lstStyle/>
        <a:p>
          <a:endParaRPr lang="en-US"/>
        </a:p>
      </dgm:t>
    </dgm:pt>
    <dgm:pt modelId="{0D672FA0-8C5B-A24B-8D8C-F5833A4C369F}" type="pres">
      <dgm:prSet presAssocID="{64DB530F-2571-48AC-8E23-CD882F8E776F}" presName="linear" presStyleCnt="0">
        <dgm:presLayoutVars>
          <dgm:animLvl val="lvl"/>
          <dgm:resizeHandles val="exact"/>
        </dgm:presLayoutVars>
      </dgm:prSet>
      <dgm:spPr/>
    </dgm:pt>
    <dgm:pt modelId="{23131F29-5CCD-0D47-B0BE-11ADC470E770}" type="pres">
      <dgm:prSet presAssocID="{BB3382A6-B98E-430B-88C7-25C453302702}" presName="parentText" presStyleLbl="node1" presStyleIdx="0" presStyleCnt="6">
        <dgm:presLayoutVars>
          <dgm:chMax val="0"/>
          <dgm:bulletEnabled val="1"/>
        </dgm:presLayoutVars>
      </dgm:prSet>
      <dgm:spPr/>
    </dgm:pt>
    <dgm:pt modelId="{C4AA3F64-D26F-E44B-AE26-92B2C4FE13BB}" type="pres">
      <dgm:prSet presAssocID="{88ED17EF-4602-4821-A8E5-1BEEA2147285}" presName="spacer" presStyleCnt="0"/>
      <dgm:spPr/>
    </dgm:pt>
    <dgm:pt modelId="{A2A53227-819B-0441-999D-5AF676843BC8}" type="pres">
      <dgm:prSet presAssocID="{72836857-A7D6-43AA-8FA4-4D9147F048AA}" presName="parentText" presStyleLbl="node1" presStyleIdx="1" presStyleCnt="6">
        <dgm:presLayoutVars>
          <dgm:chMax val="0"/>
          <dgm:bulletEnabled val="1"/>
        </dgm:presLayoutVars>
      </dgm:prSet>
      <dgm:spPr/>
    </dgm:pt>
    <dgm:pt modelId="{B3076288-EF46-0E45-9E96-E756960BE45C}" type="pres">
      <dgm:prSet presAssocID="{C47C3A05-1219-4759-BF93-00869ED6DFB9}" presName="spacer" presStyleCnt="0"/>
      <dgm:spPr/>
    </dgm:pt>
    <dgm:pt modelId="{3D9EB098-9267-BE4B-B612-1DE97F5E55C8}" type="pres">
      <dgm:prSet presAssocID="{C5AABE19-8D40-4617-BBB8-471E34892F8D}" presName="parentText" presStyleLbl="node1" presStyleIdx="2" presStyleCnt="6" custLinFactNeighborY="56240">
        <dgm:presLayoutVars>
          <dgm:chMax val="0"/>
          <dgm:bulletEnabled val="1"/>
        </dgm:presLayoutVars>
      </dgm:prSet>
      <dgm:spPr/>
    </dgm:pt>
    <dgm:pt modelId="{A75B671D-A884-1145-86F1-8F055EE45B5D}" type="pres">
      <dgm:prSet presAssocID="{1FCF4936-382F-4533-8DF9-AF30B4065EAE}" presName="spacer" presStyleCnt="0"/>
      <dgm:spPr/>
    </dgm:pt>
    <dgm:pt modelId="{5BD9DAF0-650A-F94C-B774-DF246B310D10}" type="pres">
      <dgm:prSet presAssocID="{593CBDF1-6AF6-451F-A3AD-741F33A215BA}" presName="parentText" presStyleLbl="node1" presStyleIdx="3" presStyleCnt="6">
        <dgm:presLayoutVars>
          <dgm:chMax val="0"/>
          <dgm:bulletEnabled val="1"/>
        </dgm:presLayoutVars>
      </dgm:prSet>
      <dgm:spPr/>
    </dgm:pt>
    <dgm:pt modelId="{62D8EC0A-7506-6849-B3BB-DBD99920103D}" type="pres">
      <dgm:prSet presAssocID="{76B51A42-D8EB-4B0D-8445-88B5DA83ACA9}" presName="spacer" presStyleCnt="0"/>
      <dgm:spPr/>
    </dgm:pt>
    <dgm:pt modelId="{AA935650-35F3-494F-97B7-1AE5F322BF9D}" type="pres">
      <dgm:prSet presAssocID="{21AB8E8E-A581-409B-8F43-16B335E0D54A}" presName="parentText" presStyleLbl="node1" presStyleIdx="4" presStyleCnt="6">
        <dgm:presLayoutVars>
          <dgm:chMax val="0"/>
          <dgm:bulletEnabled val="1"/>
        </dgm:presLayoutVars>
      </dgm:prSet>
      <dgm:spPr/>
    </dgm:pt>
    <dgm:pt modelId="{32F75AF0-DA99-CB40-BB2F-084AC6716003}" type="pres">
      <dgm:prSet presAssocID="{EDE58415-A89F-474C-B288-870541F9476F}" presName="spacer" presStyleCnt="0"/>
      <dgm:spPr/>
    </dgm:pt>
    <dgm:pt modelId="{3ED9FB8D-A08A-8C4E-B892-FC357D28A813}" type="pres">
      <dgm:prSet presAssocID="{41D4449B-2BD8-4F4A-8EE0-9AE5EB08AAC1}" presName="parentText" presStyleLbl="node1" presStyleIdx="5" presStyleCnt="6">
        <dgm:presLayoutVars>
          <dgm:chMax val="0"/>
          <dgm:bulletEnabled val="1"/>
        </dgm:presLayoutVars>
      </dgm:prSet>
      <dgm:spPr/>
    </dgm:pt>
  </dgm:ptLst>
  <dgm:cxnLst>
    <dgm:cxn modelId="{8FB40C18-9589-462A-BBE4-C99E86D7B0B1}" srcId="{64DB530F-2571-48AC-8E23-CD882F8E776F}" destId="{BB3382A6-B98E-430B-88C7-25C453302702}" srcOrd="0" destOrd="0" parTransId="{50AF46CF-9E0B-46C2-923E-CA4CE82DDBAC}" sibTransId="{88ED17EF-4602-4821-A8E5-1BEEA2147285}"/>
    <dgm:cxn modelId="{69E44B1C-5950-B64C-BB91-3285EEF2D09D}" type="presOf" srcId="{593CBDF1-6AF6-451F-A3AD-741F33A215BA}" destId="{5BD9DAF0-650A-F94C-B774-DF246B310D10}" srcOrd="0" destOrd="0" presId="urn:microsoft.com/office/officeart/2005/8/layout/vList2"/>
    <dgm:cxn modelId="{F23D531C-8D76-6E4C-8B22-E7A5A203F6B6}" type="presOf" srcId="{21AB8E8E-A581-409B-8F43-16B335E0D54A}" destId="{AA935650-35F3-494F-97B7-1AE5F322BF9D}" srcOrd="0" destOrd="0" presId="urn:microsoft.com/office/officeart/2005/8/layout/vList2"/>
    <dgm:cxn modelId="{D2B8522F-B95E-474F-B384-487071FE4D73}" srcId="{64DB530F-2571-48AC-8E23-CD882F8E776F}" destId="{C5AABE19-8D40-4617-BBB8-471E34892F8D}" srcOrd="2" destOrd="0" parTransId="{380F6D4E-6964-42E3-844E-1ADECA05B95F}" sibTransId="{1FCF4936-382F-4533-8DF9-AF30B4065EAE}"/>
    <dgm:cxn modelId="{35AFA27E-4B2E-4C66-A59F-702FD63E10DF}" srcId="{64DB530F-2571-48AC-8E23-CD882F8E776F}" destId="{41D4449B-2BD8-4F4A-8EE0-9AE5EB08AAC1}" srcOrd="5" destOrd="0" parTransId="{E81C28FC-F20A-4268-B2DC-6B181183C487}" sibTransId="{31765067-F55E-4186-9748-9711E9D2D202}"/>
    <dgm:cxn modelId="{6A26439E-A593-B84B-80DA-A6BB556E5AF3}" type="presOf" srcId="{72836857-A7D6-43AA-8FA4-4D9147F048AA}" destId="{A2A53227-819B-0441-999D-5AF676843BC8}" srcOrd="0" destOrd="0" presId="urn:microsoft.com/office/officeart/2005/8/layout/vList2"/>
    <dgm:cxn modelId="{F2A039A5-824D-C44B-B104-D831217A9DEC}" type="presOf" srcId="{C5AABE19-8D40-4617-BBB8-471E34892F8D}" destId="{3D9EB098-9267-BE4B-B612-1DE97F5E55C8}" srcOrd="0" destOrd="0" presId="urn:microsoft.com/office/officeart/2005/8/layout/vList2"/>
    <dgm:cxn modelId="{A5EA94A5-EA34-4CD4-B0E8-CFA5EA997D92}" srcId="{64DB530F-2571-48AC-8E23-CD882F8E776F}" destId="{21AB8E8E-A581-409B-8F43-16B335E0D54A}" srcOrd="4" destOrd="0" parTransId="{8801B20A-66A0-42CB-B5EB-B2D9E49CB718}" sibTransId="{EDE58415-A89F-474C-B288-870541F9476F}"/>
    <dgm:cxn modelId="{1CBFD3B6-B169-704A-AA52-DEEFE35728D9}" type="presOf" srcId="{64DB530F-2571-48AC-8E23-CD882F8E776F}" destId="{0D672FA0-8C5B-A24B-8D8C-F5833A4C369F}" srcOrd="0" destOrd="0" presId="urn:microsoft.com/office/officeart/2005/8/layout/vList2"/>
    <dgm:cxn modelId="{A560FEB7-B1E2-4447-BD5F-0CDF298625D9}" srcId="{64DB530F-2571-48AC-8E23-CD882F8E776F}" destId="{593CBDF1-6AF6-451F-A3AD-741F33A215BA}" srcOrd="3" destOrd="0" parTransId="{E98BC5C6-C289-43BA-A8C1-D45F258FCF9E}" sibTransId="{76B51A42-D8EB-4B0D-8445-88B5DA83ACA9}"/>
    <dgm:cxn modelId="{653DF1B8-7739-E84E-B1C4-43A161963D98}" type="presOf" srcId="{BB3382A6-B98E-430B-88C7-25C453302702}" destId="{23131F29-5CCD-0D47-B0BE-11ADC470E770}" srcOrd="0" destOrd="0" presId="urn:microsoft.com/office/officeart/2005/8/layout/vList2"/>
    <dgm:cxn modelId="{3C1949B9-EF42-4044-B86D-6F7D9F8D2F5F}" type="presOf" srcId="{41D4449B-2BD8-4F4A-8EE0-9AE5EB08AAC1}" destId="{3ED9FB8D-A08A-8C4E-B892-FC357D28A813}" srcOrd="0" destOrd="0" presId="urn:microsoft.com/office/officeart/2005/8/layout/vList2"/>
    <dgm:cxn modelId="{5C7550ED-A16A-4915-91D5-74971B092074}" srcId="{64DB530F-2571-48AC-8E23-CD882F8E776F}" destId="{72836857-A7D6-43AA-8FA4-4D9147F048AA}" srcOrd="1" destOrd="0" parTransId="{214EF897-06B3-46C0-8B89-71B5854096C2}" sibTransId="{C47C3A05-1219-4759-BF93-00869ED6DFB9}"/>
    <dgm:cxn modelId="{75FCA16B-A2E1-F14F-B866-A1D0D50587DD}" type="presParOf" srcId="{0D672FA0-8C5B-A24B-8D8C-F5833A4C369F}" destId="{23131F29-5CCD-0D47-B0BE-11ADC470E770}" srcOrd="0" destOrd="0" presId="urn:microsoft.com/office/officeart/2005/8/layout/vList2"/>
    <dgm:cxn modelId="{86586946-BF70-9F44-B262-B17DC6905DD5}" type="presParOf" srcId="{0D672FA0-8C5B-A24B-8D8C-F5833A4C369F}" destId="{C4AA3F64-D26F-E44B-AE26-92B2C4FE13BB}" srcOrd="1" destOrd="0" presId="urn:microsoft.com/office/officeart/2005/8/layout/vList2"/>
    <dgm:cxn modelId="{9308C6D2-A086-324E-A7D4-BDD9404B04E4}" type="presParOf" srcId="{0D672FA0-8C5B-A24B-8D8C-F5833A4C369F}" destId="{A2A53227-819B-0441-999D-5AF676843BC8}" srcOrd="2" destOrd="0" presId="urn:microsoft.com/office/officeart/2005/8/layout/vList2"/>
    <dgm:cxn modelId="{65CA7F40-B75A-CD4D-B644-C2F7364C53E2}" type="presParOf" srcId="{0D672FA0-8C5B-A24B-8D8C-F5833A4C369F}" destId="{B3076288-EF46-0E45-9E96-E756960BE45C}" srcOrd="3" destOrd="0" presId="urn:microsoft.com/office/officeart/2005/8/layout/vList2"/>
    <dgm:cxn modelId="{149ECB50-F080-9F4D-A0DC-3C65BA1D6EF6}" type="presParOf" srcId="{0D672FA0-8C5B-A24B-8D8C-F5833A4C369F}" destId="{3D9EB098-9267-BE4B-B612-1DE97F5E55C8}" srcOrd="4" destOrd="0" presId="urn:microsoft.com/office/officeart/2005/8/layout/vList2"/>
    <dgm:cxn modelId="{F9D60401-0B11-504F-873F-86C8364BA5D4}" type="presParOf" srcId="{0D672FA0-8C5B-A24B-8D8C-F5833A4C369F}" destId="{A75B671D-A884-1145-86F1-8F055EE45B5D}" srcOrd="5" destOrd="0" presId="urn:microsoft.com/office/officeart/2005/8/layout/vList2"/>
    <dgm:cxn modelId="{56AECA0B-C408-DD40-BB98-E7F09000B29D}" type="presParOf" srcId="{0D672FA0-8C5B-A24B-8D8C-F5833A4C369F}" destId="{5BD9DAF0-650A-F94C-B774-DF246B310D10}" srcOrd="6" destOrd="0" presId="urn:microsoft.com/office/officeart/2005/8/layout/vList2"/>
    <dgm:cxn modelId="{D7A99E36-32C0-4846-8908-BB9AA406DD5F}" type="presParOf" srcId="{0D672FA0-8C5B-A24B-8D8C-F5833A4C369F}" destId="{62D8EC0A-7506-6849-B3BB-DBD99920103D}" srcOrd="7" destOrd="0" presId="urn:microsoft.com/office/officeart/2005/8/layout/vList2"/>
    <dgm:cxn modelId="{336E13C6-E609-B047-89B3-AA90DBA3EE96}" type="presParOf" srcId="{0D672FA0-8C5B-A24B-8D8C-F5833A4C369F}" destId="{AA935650-35F3-494F-97B7-1AE5F322BF9D}" srcOrd="8" destOrd="0" presId="urn:microsoft.com/office/officeart/2005/8/layout/vList2"/>
    <dgm:cxn modelId="{0CD98444-8727-F947-B853-E6404E850651}" type="presParOf" srcId="{0D672FA0-8C5B-A24B-8D8C-F5833A4C369F}" destId="{32F75AF0-DA99-CB40-BB2F-084AC6716003}" srcOrd="9" destOrd="0" presId="urn:microsoft.com/office/officeart/2005/8/layout/vList2"/>
    <dgm:cxn modelId="{92C07057-5625-1A4E-B9BD-0029D15BB01B}" type="presParOf" srcId="{0D672FA0-8C5B-A24B-8D8C-F5833A4C369F}" destId="{3ED9FB8D-A08A-8C4E-B892-FC357D28A813}"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24525F-C8A5-40B6-839D-42959942B89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3DCF9268-BC37-425C-8F2E-8890351AAAA3}">
      <dgm:prSet/>
      <dgm:spPr/>
      <dgm:t>
        <a:bodyPr/>
        <a:lstStyle/>
        <a:p>
          <a:r>
            <a:rPr lang="en-US" b="1" dirty="0"/>
            <a:t>UEFA – FIFA dominant position</a:t>
          </a:r>
        </a:p>
      </dgm:t>
    </dgm:pt>
    <dgm:pt modelId="{C2D23A70-0DA3-4ED3-8EE1-5D640F362A46}" type="parTrans" cxnId="{3B145E4A-4908-4B75-9C4C-ED7FB69B75E5}">
      <dgm:prSet/>
      <dgm:spPr/>
      <dgm:t>
        <a:bodyPr/>
        <a:lstStyle/>
        <a:p>
          <a:endParaRPr lang="en-US"/>
        </a:p>
      </dgm:t>
    </dgm:pt>
    <dgm:pt modelId="{7FFBB210-2913-4C7B-B230-FD978E6A4D03}" type="sibTrans" cxnId="{3B145E4A-4908-4B75-9C4C-ED7FB69B75E5}">
      <dgm:prSet/>
      <dgm:spPr/>
      <dgm:t>
        <a:bodyPr/>
        <a:lstStyle/>
        <a:p>
          <a:endParaRPr lang="en-US"/>
        </a:p>
      </dgm:t>
    </dgm:pt>
    <dgm:pt modelId="{2084F3B6-353E-4813-A6A3-F01332DD6276}">
      <dgm:prSet/>
      <dgm:spPr/>
      <dgm:t>
        <a:bodyPr/>
        <a:lstStyle/>
        <a:p>
          <a:r>
            <a:rPr lang="en-US" dirty="0"/>
            <a:t>“Special responsibility” : </a:t>
          </a:r>
        </a:p>
      </dgm:t>
    </dgm:pt>
    <dgm:pt modelId="{82F34EBD-05AB-4A60-9857-E193E33E5365}" type="parTrans" cxnId="{38E94AFE-FE74-4151-AF80-36254468EB8A}">
      <dgm:prSet/>
      <dgm:spPr/>
      <dgm:t>
        <a:bodyPr/>
        <a:lstStyle/>
        <a:p>
          <a:endParaRPr lang="en-US"/>
        </a:p>
      </dgm:t>
    </dgm:pt>
    <dgm:pt modelId="{BE16DE5C-9CE6-42A2-8B2D-10DC0B3C68E9}" type="sibTrans" cxnId="{38E94AFE-FE74-4151-AF80-36254468EB8A}">
      <dgm:prSet/>
      <dgm:spPr/>
      <dgm:t>
        <a:bodyPr/>
        <a:lstStyle/>
        <a:p>
          <a:endParaRPr lang="en-US"/>
        </a:p>
      </dgm:t>
    </dgm:pt>
    <dgm:pt modelId="{6D408D82-EB80-4DE6-B43F-768641403E20}">
      <dgm:prSet custT="1"/>
      <dgm:spPr/>
      <dgm:t>
        <a:bodyPr/>
        <a:lstStyle/>
        <a:p>
          <a:r>
            <a:rPr lang="en-US" sz="3600" dirty="0"/>
            <a:t>Prevent undistorted competition</a:t>
          </a:r>
        </a:p>
      </dgm:t>
    </dgm:pt>
    <dgm:pt modelId="{7B4013E6-0D57-47CF-B9D3-C77A8DDE7C4A}" type="parTrans" cxnId="{CCE7B959-9797-4A52-89C0-B64F3F01D41A}">
      <dgm:prSet/>
      <dgm:spPr/>
      <dgm:t>
        <a:bodyPr/>
        <a:lstStyle/>
        <a:p>
          <a:endParaRPr lang="en-US"/>
        </a:p>
      </dgm:t>
    </dgm:pt>
    <dgm:pt modelId="{C2C711FD-E3D1-49DF-8762-644E79A4EA58}" type="sibTrans" cxnId="{CCE7B959-9797-4A52-89C0-B64F3F01D41A}">
      <dgm:prSet/>
      <dgm:spPr/>
      <dgm:t>
        <a:bodyPr/>
        <a:lstStyle/>
        <a:p>
          <a:endParaRPr lang="en-US"/>
        </a:p>
      </dgm:t>
    </dgm:pt>
    <dgm:pt modelId="{322B54F3-6F37-400C-A172-5F586F7A5E9E}">
      <dgm:prSet custT="1"/>
      <dgm:spPr/>
      <dgm:t>
        <a:bodyPr/>
        <a:lstStyle/>
        <a:p>
          <a:r>
            <a:rPr lang="en-US" sz="3600" u="sng" dirty="0"/>
            <a:t>Not unduly deny access to the mark</a:t>
          </a:r>
          <a:r>
            <a:rPr lang="en-US" sz="3600" dirty="0"/>
            <a:t>et ( para.131)</a:t>
          </a:r>
        </a:p>
      </dgm:t>
    </dgm:pt>
    <dgm:pt modelId="{9FC56BA6-BB14-4080-B12D-57251ED3C489}" type="parTrans" cxnId="{F57C0CBE-BC28-4156-AF9F-311DA092B19D}">
      <dgm:prSet/>
      <dgm:spPr/>
      <dgm:t>
        <a:bodyPr/>
        <a:lstStyle/>
        <a:p>
          <a:endParaRPr lang="en-US"/>
        </a:p>
      </dgm:t>
    </dgm:pt>
    <dgm:pt modelId="{B296ACAD-5F27-4365-953B-FD35FB79ADB7}" type="sibTrans" cxnId="{F57C0CBE-BC28-4156-AF9F-311DA092B19D}">
      <dgm:prSet/>
      <dgm:spPr/>
      <dgm:t>
        <a:bodyPr/>
        <a:lstStyle/>
        <a:p>
          <a:endParaRPr lang="en-US"/>
        </a:p>
      </dgm:t>
    </dgm:pt>
    <dgm:pt modelId="{CCF92F31-A2C4-0C40-8110-CE667C5626BA}" type="pres">
      <dgm:prSet presAssocID="{1724525F-C8A5-40B6-839D-42959942B890}" presName="linear" presStyleCnt="0">
        <dgm:presLayoutVars>
          <dgm:animLvl val="lvl"/>
          <dgm:resizeHandles val="exact"/>
        </dgm:presLayoutVars>
      </dgm:prSet>
      <dgm:spPr/>
    </dgm:pt>
    <dgm:pt modelId="{3FFBDF9D-E780-874C-94FB-06FB0B106DA3}" type="pres">
      <dgm:prSet presAssocID="{3DCF9268-BC37-425C-8F2E-8890351AAAA3}" presName="parentText" presStyleLbl="node1" presStyleIdx="0" presStyleCnt="2" custLinFactY="-8589" custLinFactNeighborX="-37" custLinFactNeighborY="-100000">
        <dgm:presLayoutVars>
          <dgm:chMax val="0"/>
          <dgm:bulletEnabled val="1"/>
        </dgm:presLayoutVars>
      </dgm:prSet>
      <dgm:spPr/>
    </dgm:pt>
    <dgm:pt modelId="{BD7F481B-3FB7-DA4F-B0AE-9527755BA145}" type="pres">
      <dgm:prSet presAssocID="{7FFBB210-2913-4C7B-B230-FD978E6A4D03}" presName="spacer" presStyleCnt="0"/>
      <dgm:spPr/>
    </dgm:pt>
    <dgm:pt modelId="{6E91E64E-3955-4F45-B2B6-A078C53769CD}" type="pres">
      <dgm:prSet presAssocID="{2084F3B6-353E-4813-A6A3-F01332DD6276}" presName="parentText" presStyleLbl="node1" presStyleIdx="1" presStyleCnt="2" custScaleY="48125">
        <dgm:presLayoutVars>
          <dgm:chMax val="0"/>
          <dgm:bulletEnabled val="1"/>
        </dgm:presLayoutVars>
      </dgm:prSet>
      <dgm:spPr/>
    </dgm:pt>
    <dgm:pt modelId="{1DABFC3B-2B11-FD45-BA3A-D9EC0CE2DD95}" type="pres">
      <dgm:prSet presAssocID="{2084F3B6-353E-4813-A6A3-F01332DD6276}" presName="childText" presStyleLbl="revTx" presStyleIdx="0" presStyleCnt="1">
        <dgm:presLayoutVars>
          <dgm:bulletEnabled val="1"/>
        </dgm:presLayoutVars>
      </dgm:prSet>
      <dgm:spPr/>
    </dgm:pt>
  </dgm:ptLst>
  <dgm:cxnLst>
    <dgm:cxn modelId="{3B145E4A-4908-4B75-9C4C-ED7FB69B75E5}" srcId="{1724525F-C8A5-40B6-839D-42959942B890}" destId="{3DCF9268-BC37-425C-8F2E-8890351AAAA3}" srcOrd="0" destOrd="0" parTransId="{C2D23A70-0DA3-4ED3-8EE1-5D640F362A46}" sibTransId="{7FFBB210-2913-4C7B-B230-FD978E6A4D03}"/>
    <dgm:cxn modelId="{CCE7B959-9797-4A52-89C0-B64F3F01D41A}" srcId="{2084F3B6-353E-4813-A6A3-F01332DD6276}" destId="{6D408D82-EB80-4DE6-B43F-768641403E20}" srcOrd="0" destOrd="0" parTransId="{7B4013E6-0D57-47CF-B9D3-C77A8DDE7C4A}" sibTransId="{C2C711FD-E3D1-49DF-8762-644E79A4EA58}"/>
    <dgm:cxn modelId="{F992CF5D-71A0-0442-B57E-96EFEE332B08}" type="presOf" srcId="{3DCF9268-BC37-425C-8F2E-8890351AAAA3}" destId="{3FFBDF9D-E780-874C-94FB-06FB0B106DA3}" srcOrd="0" destOrd="0" presId="urn:microsoft.com/office/officeart/2005/8/layout/vList2"/>
    <dgm:cxn modelId="{2B884B7A-D29D-7F42-9BA1-904432C97CA7}" type="presOf" srcId="{1724525F-C8A5-40B6-839D-42959942B890}" destId="{CCF92F31-A2C4-0C40-8110-CE667C5626BA}" srcOrd="0" destOrd="0" presId="urn:microsoft.com/office/officeart/2005/8/layout/vList2"/>
    <dgm:cxn modelId="{3E9EA97B-3FD7-7A44-800B-6D613DADE507}" type="presOf" srcId="{322B54F3-6F37-400C-A172-5F586F7A5E9E}" destId="{1DABFC3B-2B11-FD45-BA3A-D9EC0CE2DD95}" srcOrd="0" destOrd="1" presId="urn:microsoft.com/office/officeart/2005/8/layout/vList2"/>
    <dgm:cxn modelId="{F57C0CBE-BC28-4156-AF9F-311DA092B19D}" srcId="{2084F3B6-353E-4813-A6A3-F01332DD6276}" destId="{322B54F3-6F37-400C-A172-5F586F7A5E9E}" srcOrd="1" destOrd="0" parTransId="{9FC56BA6-BB14-4080-B12D-57251ED3C489}" sibTransId="{B296ACAD-5F27-4365-953B-FD35FB79ADB7}"/>
    <dgm:cxn modelId="{62C7CFD6-B3D2-E442-9D2D-7A8A60CC8100}" type="presOf" srcId="{2084F3B6-353E-4813-A6A3-F01332DD6276}" destId="{6E91E64E-3955-4F45-B2B6-A078C53769CD}" srcOrd="0" destOrd="0" presId="urn:microsoft.com/office/officeart/2005/8/layout/vList2"/>
    <dgm:cxn modelId="{DFDD57DF-EF39-E444-B32A-865F7AEBF895}" type="presOf" srcId="{6D408D82-EB80-4DE6-B43F-768641403E20}" destId="{1DABFC3B-2B11-FD45-BA3A-D9EC0CE2DD95}" srcOrd="0" destOrd="0" presId="urn:microsoft.com/office/officeart/2005/8/layout/vList2"/>
    <dgm:cxn modelId="{38E94AFE-FE74-4151-AF80-36254468EB8A}" srcId="{1724525F-C8A5-40B6-839D-42959942B890}" destId="{2084F3B6-353E-4813-A6A3-F01332DD6276}" srcOrd="1" destOrd="0" parTransId="{82F34EBD-05AB-4A60-9857-E193E33E5365}" sibTransId="{BE16DE5C-9CE6-42A2-8B2D-10DC0B3C68E9}"/>
    <dgm:cxn modelId="{F0D0CA76-DC77-8749-8A51-C23015B37B3C}" type="presParOf" srcId="{CCF92F31-A2C4-0C40-8110-CE667C5626BA}" destId="{3FFBDF9D-E780-874C-94FB-06FB0B106DA3}" srcOrd="0" destOrd="0" presId="urn:microsoft.com/office/officeart/2005/8/layout/vList2"/>
    <dgm:cxn modelId="{02876BA4-FF6E-F44F-8D62-5935D5B05564}" type="presParOf" srcId="{CCF92F31-A2C4-0C40-8110-CE667C5626BA}" destId="{BD7F481B-3FB7-DA4F-B0AE-9527755BA145}" srcOrd="1" destOrd="0" presId="urn:microsoft.com/office/officeart/2005/8/layout/vList2"/>
    <dgm:cxn modelId="{A88CC095-3E3A-A341-A347-1B1ECCB60F6B}" type="presParOf" srcId="{CCF92F31-A2C4-0C40-8110-CE667C5626BA}" destId="{6E91E64E-3955-4F45-B2B6-A078C53769CD}" srcOrd="2" destOrd="0" presId="urn:microsoft.com/office/officeart/2005/8/layout/vList2"/>
    <dgm:cxn modelId="{2E815A05-8E83-7A49-B56A-B56934302A03}" type="presParOf" srcId="{CCF92F31-A2C4-0C40-8110-CE667C5626BA}" destId="{1DABFC3B-2B11-FD45-BA3A-D9EC0CE2DD95}"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16D5CF7-D3A6-4B4E-9ECB-4C8FF7690AF1}"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56648728-11F4-403E-9A0F-D3ABE9E6B708}">
      <dgm:prSet/>
      <dgm:spPr/>
      <dgm:t>
        <a:bodyPr/>
        <a:lstStyle/>
        <a:p>
          <a:r>
            <a:rPr lang="en-BE"/>
            <a:t>REGULATORY </a:t>
          </a:r>
          <a:endParaRPr lang="en-US"/>
        </a:p>
      </dgm:t>
    </dgm:pt>
    <dgm:pt modelId="{FE0FF55D-F451-44D4-A785-5ACDF1CDD9C6}" type="parTrans" cxnId="{71179125-E993-432F-9A81-E3CC2F80B36B}">
      <dgm:prSet/>
      <dgm:spPr/>
      <dgm:t>
        <a:bodyPr/>
        <a:lstStyle/>
        <a:p>
          <a:endParaRPr lang="en-US"/>
        </a:p>
      </dgm:t>
    </dgm:pt>
    <dgm:pt modelId="{95ACF489-3101-484F-B1A0-44FA1480A84B}" type="sibTrans" cxnId="{71179125-E993-432F-9A81-E3CC2F80B36B}">
      <dgm:prSet/>
      <dgm:spPr/>
      <dgm:t>
        <a:bodyPr/>
        <a:lstStyle/>
        <a:p>
          <a:endParaRPr lang="en-US"/>
        </a:p>
      </dgm:t>
    </dgm:pt>
    <dgm:pt modelId="{DA4C3D04-E7D9-49CF-9C15-EEA76565C891}">
      <dgm:prSet/>
      <dgm:spPr/>
      <dgm:t>
        <a:bodyPr/>
        <a:lstStyle/>
        <a:p>
          <a:r>
            <a:rPr lang="en-BE"/>
            <a:t>ECONOMIC</a:t>
          </a:r>
          <a:endParaRPr lang="en-US"/>
        </a:p>
      </dgm:t>
    </dgm:pt>
    <dgm:pt modelId="{F37BDAB0-964B-413C-8466-6C8BCA1678A1}" type="parTrans" cxnId="{8A033BCE-AD07-40D7-8DFB-B6F7520FB3D4}">
      <dgm:prSet/>
      <dgm:spPr/>
      <dgm:t>
        <a:bodyPr/>
        <a:lstStyle/>
        <a:p>
          <a:endParaRPr lang="en-US"/>
        </a:p>
      </dgm:t>
    </dgm:pt>
    <dgm:pt modelId="{E0C4552C-8CFE-4798-B5C3-E971F6BBCCEC}" type="sibTrans" cxnId="{8A033BCE-AD07-40D7-8DFB-B6F7520FB3D4}">
      <dgm:prSet/>
      <dgm:spPr/>
      <dgm:t>
        <a:bodyPr/>
        <a:lstStyle/>
        <a:p>
          <a:endParaRPr lang="en-US"/>
        </a:p>
      </dgm:t>
    </dgm:pt>
    <dgm:pt modelId="{2FC52760-5564-43D2-A751-6170A8F3F6F4}" type="pres">
      <dgm:prSet presAssocID="{A16D5CF7-D3A6-4B4E-9ECB-4C8FF7690AF1}" presName="root" presStyleCnt="0">
        <dgm:presLayoutVars>
          <dgm:dir/>
          <dgm:resizeHandles val="exact"/>
        </dgm:presLayoutVars>
      </dgm:prSet>
      <dgm:spPr/>
    </dgm:pt>
    <dgm:pt modelId="{CF688DE5-CB94-440E-953D-1DCCA5EDA1A3}" type="pres">
      <dgm:prSet presAssocID="{56648728-11F4-403E-9A0F-D3ABE9E6B708}" presName="compNode" presStyleCnt="0"/>
      <dgm:spPr/>
    </dgm:pt>
    <dgm:pt modelId="{6C0B596F-1797-4D8A-AC40-0D640035A7F3}" type="pres">
      <dgm:prSet presAssocID="{56648728-11F4-403E-9A0F-D3ABE9E6B70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C5CF247F-F117-4D54-89A9-2D6275D7FCE3}" type="pres">
      <dgm:prSet presAssocID="{56648728-11F4-403E-9A0F-D3ABE9E6B708}" presName="spaceRect" presStyleCnt="0"/>
      <dgm:spPr/>
    </dgm:pt>
    <dgm:pt modelId="{DB3E1BEB-E185-42C8-82E4-0BD0DE822736}" type="pres">
      <dgm:prSet presAssocID="{56648728-11F4-403E-9A0F-D3ABE9E6B708}" presName="textRect" presStyleLbl="revTx" presStyleIdx="0" presStyleCnt="2">
        <dgm:presLayoutVars>
          <dgm:chMax val="1"/>
          <dgm:chPref val="1"/>
        </dgm:presLayoutVars>
      </dgm:prSet>
      <dgm:spPr/>
    </dgm:pt>
    <dgm:pt modelId="{747BC921-65E2-46F7-86BF-CA2EB40F5D54}" type="pres">
      <dgm:prSet presAssocID="{95ACF489-3101-484F-B1A0-44FA1480A84B}" presName="sibTrans" presStyleCnt="0"/>
      <dgm:spPr/>
    </dgm:pt>
    <dgm:pt modelId="{96A7389F-69BB-4D82-8E82-30A97DBD9935}" type="pres">
      <dgm:prSet presAssocID="{DA4C3D04-E7D9-49CF-9C15-EEA76565C891}" presName="compNode" presStyleCnt="0"/>
      <dgm:spPr/>
    </dgm:pt>
    <dgm:pt modelId="{EAAA2E49-CFDD-4A94-B170-174738CFDBCB}" type="pres">
      <dgm:prSet presAssocID="{DA4C3D04-E7D9-49CF-9C15-EEA76565C89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ins"/>
        </a:ext>
      </dgm:extLst>
    </dgm:pt>
    <dgm:pt modelId="{DD95E79A-1306-41FD-93E2-4F3B64F898B1}" type="pres">
      <dgm:prSet presAssocID="{DA4C3D04-E7D9-49CF-9C15-EEA76565C891}" presName="spaceRect" presStyleCnt="0"/>
      <dgm:spPr/>
    </dgm:pt>
    <dgm:pt modelId="{69FA081C-7132-4792-9A5E-457786D9609E}" type="pres">
      <dgm:prSet presAssocID="{DA4C3D04-E7D9-49CF-9C15-EEA76565C891}" presName="textRect" presStyleLbl="revTx" presStyleIdx="1" presStyleCnt="2">
        <dgm:presLayoutVars>
          <dgm:chMax val="1"/>
          <dgm:chPref val="1"/>
        </dgm:presLayoutVars>
      </dgm:prSet>
      <dgm:spPr/>
    </dgm:pt>
  </dgm:ptLst>
  <dgm:cxnLst>
    <dgm:cxn modelId="{F0B4350A-7DD7-4DAB-9623-BCC77BCD945C}" type="presOf" srcId="{56648728-11F4-403E-9A0F-D3ABE9E6B708}" destId="{DB3E1BEB-E185-42C8-82E4-0BD0DE822736}" srcOrd="0" destOrd="0" presId="urn:microsoft.com/office/officeart/2018/2/layout/IconLabelList"/>
    <dgm:cxn modelId="{2F274825-CA06-4E49-917B-40B576ECDBBF}" type="presOf" srcId="{A16D5CF7-D3A6-4B4E-9ECB-4C8FF7690AF1}" destId="{2FC52760-5564-43D2-A751-6170A8F3F6F4}" srcOrd="0" destOrd="0" presId="urn:microsoft.com/office/officeart/2018/2/layout/IconLabelList"/>
    <dgm:cxn modelId="{71179125-E993-432F-9A81-E3CC2F80B36B}" srcId="{A16D5CF7-D3A6-4B4E-9ECB-4C8FF7690AF1}" destId="{56648728-11F4-403E-9A0F-D3ABE9E6B708}" srcOrd="0" destOrd="0" parTransId="{FE0FF55D-F451-44D4-A785-5ACDF1CDD9C6}" sibTransId="{95ACF489-3101-484F-B1A0-44FA1480A84B}"/>
    <dgm:cxn modelId="{C570E72F-0F62-47E6-ADAD-2242CCCCB6DD}" type="presOf" srcId="{DA4C3D04-E7D9-49CF-9C15-EEA76565C891}" destId="{69FA081C-7132-4792-9A5E-457786D9609E}" srcOrd="0" destOrd="0" presId="urn:microsoft.com/office/officeart/2018/2/layout/IconLabelList"/>
    <dgm:cxn modelId="{8A033BCE-AD07-40D7-8DFB-B6F7520FB3D4}" srcId="{A16D5CF7-D3A6-4B4E-9ECB-4C8FF7690AF1}" destId="{DA4C3D04-E7D9-49CF-9C15-EEA76565C891}" srcOrd="1" destOrd="0" parTransId="{F37BDAB0-964B-413C-8466-6C8BCA1678A1}" sibTransId="{E0C4552C-8CFE-4798-B5C3-E971F6BBCCEC}"/>
    <dgm:cxn modelId="{8AB012DB-B738-48FF-B542-2EB077B37083}" type="presParOf" srcId="{2FC52760-5564-43D2-A751-6170A8F3F6F4}" destId="{CF688DE5-CB94-440E-953D-1DCCA5EDA1A3}" srcOrd="0" destOrd="0" presId="urn:microsoft.com/office/officeart/2018/2/layout/IconLabelList"/>
    <dgm:cxn modelId="{0A00EDF2-825F-40B8-964B-26AB375BA2DD}" type="presParOf" srcId="{CF688DE5-CB94-440E-953D-1DCCA5EDA1A3}" destId="{6C0B596F-1797-4D8A-AC40-0D640035A7F3}" srcOrd="0" destOrd="0" presId="urn:microsoft.com/office/officeart/2018/2/layout/IconLabelList"/>
    <dgm:cxn modelId="{33C99565-FDE3-4F10-8915-7C04BF6430D0}" type="presParOf" srcId="{CF688DE5-CB94-440E-953D-1DCCA5EDA1A3}" destId="{C5CF247F-F117-4D54-89A9-2D6275D7FCE3}" srcOrd="1" destOrd="0" presId="urn:microsoft.com/office/officeart/2018/2/layout/IconLabelList"/>
    <dgm:cxn modelId="{81F12742-7D44-47A9-AF7E-1796D1C85960}" type="presParOf" srcId="{CF688DE5-CB94-440E-953D-1DCCA5EDA1A3}" destId="{DB3E1BEB-E185-42C8-82E4-0BD0DE822736}" srcOrd="2" destOrd="0" presId="urn:microsoft.com/office/officeart/2018/2/layout/IconLabelList"/>
    <dgm:cxn modelId="{2647FA74-8661-46C4-AD58-72A7F9FA28F3}" type="presParOf" srcId="{2FC52760-5564-43D2-A751-6170A8F3F6F4}" destId="{747BC921-65E2-46F7-86BF-CA2EB40F5D54}" srcOrd="1" destOrd="0" presId="urn:microsoft.com/office/officeart/2018/2/layout/IconLabelList"/>
    <dgm:cxn modelId="{9CF4DC7A-F765-4293-BE1C-B79BAA42D756}" type="presParOf" srcId="{2FC52760-5564-43D2-A751-6170A8F3F6F4}" destId="{96A7389F-69BB-4D82-8E82-30A97DBD9935}" srcOrd="2" destOrd="0" presId="urn:microsoft.com/office/officeart/2018/2/layout/IconLabelList"/>
    <dgm:cxn modelId="{8CE0AD8F-4B37-43FB-87DB-055D6EDA7207}" type="presParOf" srcId="{96A7389F-69BB-4D82-8E82-30A97DBD9935}" destId="{EAAA2E49-CFDD-4A94-B170-174738CFDBCB}" srcOrd="0" destOrd="0" presId="urn:microsoft.com/office/officeart/2018/2/layout/IconLabelList"/>
    <dgm:cxn modelId="{1E126C82-39E9-43CE-88D6-BA7CE1EC21B2}" type="presParOf" srcId="{96A7389F-69BB-4D82-8E82-30A97DBD9935}" destId="{DD95E79A-1306-41FD-93E2-4F3B64F898B1}" srcOrd="1" destOrd="0" presId="urn:microsoft.com/office/officeart/2018/2/layout/IconLabelList"/>
    <dgm:cxn modelId="{483AF2DB-5179-4156-90C8-1468B2C345A1}" type="presParOf" srcId="{96A7389F-69BB-4D82-8E82-30A97DBD9935}" destId="{69FA081C-7132-4792-9A5E-457786D9609E}"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11F9F4-B2E2-46EF-82D5-9D6F40A06035}"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0CC54AF8-2112-4C59-AF89-C65756748DDF}">
      <dgm:prSet custT="1"/>
      <dgm:spPr/>
      <dgm:t>
        <a:bodyPr/>
        <a:lstStyle/>
        <a:p>
          <a:r>
            <a:rPr lang="en-US" sz="3200" dirty="0"/>
            <a:t>Common rules for homogeneity and coordination of competitions, equal opportunities and merits (para.144)</a:t>
          </a:r>
        </a:p>
      </dgm:t>
    </dgm:pt>
    <dgm:pt modelId="{ED53AD2F-CBD1-4004-BE78-2120153C1734}" type="parTrans" cxnId="{E06B9838-8785-4BA8-9E15-CA2CFBAF87AA}">
      <dgm:prSet/>
      <dgm:spPr/>
      <dgm:t>
        <a:bodyPr/>
        <a:lstStyle/>
        <a:p>
          <a:endParaRPr lang="en-US"/>
        </a:p>
      </dgm:t>
    </dgm:pt>
    <dgm:pt modelId="{22E82F33-B8D1-4EED-9F09-AE222D536AE8}" type="sibTrans" cxnId="{E06B9838-8785-4BA8-9E15-CA2CFBAF87AA}">
      <dgm:prSet/>
      <dgm:spPr/>
      <dgm:t>
        <a:bodyPr/>
        <a:lstStyle/>
        <a:p>
          <a:endParaRPr lang="en-US"/>
        </a:p>
      </dgm:t>
    </dgm:pt>
    <dgm:pt modelId="{2E113BA5-9392-4BC3-BAC0-A2D403D1D8CA}">
      <dgm:prSet/>
      <dgm:spPr/>
      <dgm:t>
        <a:bodyPr/>
        <a:lstStyle/>
        <a:p>
          <a:r>
            <a:rPr lang="en-US" dirty="0"/>
            <a:t>Prior authorization system (para.145)</a:t>
          </a:r>
        </a:p>
      </dgm:t>
    </dgm:pt>
    <dgm:pt modelId="{C48190FD-1128-4DD9-980B-FF538FDB3557}" type="parTrans" cxnId="{2F064390-91D0-4BE5-B1B8-8AC74CE7AAD5}">
      <dgm:prSet/>
      <dgm:spPr/>
      <dgm:t>
        <a:bodyPr/>
        <a:lstStyle/>
        <a:p>
          <a:endParaRPr lang="en-US"/>
        </a:p>
      </dgm:t>
    </dgm:pt>
    <dgm:pt modelId="{DE240B1A-91B8-4AF7-A232-D4F19E9C9B29}" type="sibTrans" cxnId="{2F064390-91D0-4BE5-B1B8-8AC74CE7AAD5}">
      <dgm:prSet/>
      <dgm:spPr/>
      <dgm:t>
        <a:bodyPr/>
        <a:lstStyle/>
        <a:p>
          <a:endParaRPr lang="en-US"/>
        </a:p>
      </dgm:t>
    </dgm:pt>
    <dgm:pt modelId="{C0B3300E-0A14-4AE9-B565-7301DCF4E577}">
      <dgm:prSet/>
      <dgm:spPr/>
      <dgm:t>
        <a:bodyPr/>
        <a:lstStyle/>
        <a:p>
          <a:r>
            <a:rPr lang="en-US" dirty="0"/>
            <a:t>Sanctions (para.146)</a:t>
          </a:r>
        </a:p>
      </dgm:t>
    </dgm:pt>
    <dgm:pt modelId="{0F705231-B4ED-4839-B8E4-177EAA42BA18}" type="parTrans" cxnId="{46FC46B9-34EB-4B45-A376-B137CDB06453}">
      <dgm:prSet/>
      <dgm:spPr/>
      <dgm:t>
        <a:bodyPr/>
        <a:lstStyle/>
        <a:p>
          <a:endParaRPr lang="en-US"/>
        </a:p>
      </dgm:t>
    </dgm:pt>
    <dgm:pt modelId="{BA41DB0A-43B4-4CCE-B867-34A71008CC2B}" type="sibTrans" cxnId="{46FC46B9-34EB-4B45-A376-B137CDB06453}">
      <dgm:prSet/>
      <dgm:spPr/>
      <dgm:t>
        <a:bodyPr/>
        <a:lstStyle/>
        <a:p>
          <a:endParaRPr lang="en-US"/>
        </a:p>
      </dgm:t>
    </dgm:pt>
    <dgm:pt modelId="{C62BD46F-86D1-4B8B-94F9-EC4CDA7A9759}">
      <dgm:prSet/>
      <dgm:spPr/>
      <dgm:t>
        <a:bodyPr/>
        <a:lstStyle/>
        <a:p>
          <a:r>
            <a:rPr lang="en-US"/>
            <a:t>BUT…</a:t>
          </a:r>
        </a:p>
      </dgm:t>
    </dgm:pt>
    <dgm:pt modelId="{8D55D293-047F-4B0E-A4EA-BA2E8D215782}" type="parTrans" cxnId="{E6A14ED7-43E7-449B-A6D6-8000B584B358}">
      <dgm:prSet/>
      <dgm:spPr/>
      <dgm:t>
        <a:bodyPr/>
        <a:lstStyle/>
        <a:p>
          <a:endParaRPr lang="en-US"/>
        </a:p>
      </dgm:t>
    </dgm:pt>
    <dgm:pt modelId="{603059F6-AF8D-47B9-9772-15E26C7D4B78}" type="sibTrans" cxnId="{E6A14ED7-43E7-449B-A6D6-8000B584B358}">
      <dgm:prSet/>
      <dgm:spPr/>
      <dgm:t>
        <a:bodyPr/>
        <a:lstStyle/>
        <a:p>
          <a:endParaRPr lang="en-US"/>
        </a:p>
      </dgm:t>
    </dgm:pt>
    <dgm:pt modelId="{4C33AB20-679C-544E-8C17-3F25DFC9175E}" type="pres">
      <dgm:prSet presAssocID="{E511F9F4-B2E2-46EF-82D5-9D6F40A06035}" presName="Name0" presStyleCnt="0">
        <dgm:presLayoutVars>
          <dgm:dir/>
          <dgm:animLvl val="lvl"/>
          <dgm:resizeHandles val="exact"/>
        </dgm:presLayoutVars>
      </dgm:prSet>
      <dgm:spPr/>
    </dgm:pt>
    <dgm:pt modelId="{3F3264FB-4544-DE4F-B680-E9DA67163DB4}" type="pres">
      <dgm:prSet presAssocID="{0CC54AF8-2112-4C59-AF89-C65756748DDF}" presName="linNode" presStyleCnt="0"/>
      <dgm:spPr/>
    </dgm:pt>
    <dgm:pt modelId="{E0322B87-36BD-9148-938D-8D4F6EDB976D}" type="pres">
      <dgm:prSet presAssocID="{0CC54AF8-2112-4C59-AF89-C65756748DDF}" presName="parentText" presStyleLbl="node1" presStyleIdx="0" presStyleCnt="4" custScaleX="203094" custScaleY="283544">
        <dgm:presLayoutVars>
          <dgm:chMax val="1"/>
          <dgm:bulletEnabled val="1"/>
        </dgm:presLayoutVars>
      </dgm:prSet>
      <dgm:spPr/>
    </dgm:pt>
    <dgm:pt modelId="{70D49B5D-9993-B34A-AA39-5701D7E7CAFC}" type="pres">
      <dgm:prSet presAssocID="{22E82F33-B8D1-4EED-9F09-AE222D536AE8}" presName="sp" presStyleCnt="0"/>
      <dgm:spPr/>
    </dgm:pt>
    <dgm:pt modelId="{931E30F3-7257-D946-B7DA-EC115B56327D}" type="pres">
      <dgm:prSet presAssocID="{2E113BA5-9392-4BC3-BAC0-A2D403D1D8CA}" presName="linNode" presStyleCnt="0"/>
      <dgm:spPr/>
    </dgm:pt>
    <dgm:pt modelId="{C8E53CAB-CFA8-5E46-9AD3-6D21F263DAC4}" type="pres">
      <dgm:prSet presAssocID="{2E113BA5-9392-4BC3-BAC0-A2D403D1D8CA}" presName="parentText" presStyleLbl="node1" presStyleIdx="1" presStyleCnt="4" custScaleX="222218">
        <dgm:presLayoutVars>
          <dgm:chMax val="1"/>
          <dgm:bulletEnabled val="1"/>
        </dgm:presLayoutVars>
      </dgm:prSet>
      <dgm:spPr/>
    </dgm:pt>
    <dgm:pt modelId="{899C3B9C-B5CA-E348-BE97-06FA8893DE3B}" type="pres">
      <dgm:prSet presAssocID="{DE240B1A-91B8-4AF7-A232-D4F19E9C9B29}" presName="sp" presStyleCnt="0"/>
      <dgm:spPr/>
    </dgm:pt>
    <dgm:pt modelId="{3EA37363-8161-A043-BEC9-A151D2317420}" type="pres">
      <dgm:prSet presAssocID="{C0B3300E-0A14-4AE9-B565-7301DCF4E577}" presName="linNode" presStyleCnt="0"/>
      <dgm:spPr/>
    </dgm:pt>
    <dgm:pt modelId="{4AECE545-D0F0-BA45-8F98-806740DB93AB}" type="pres">
      <dgm:prSet presAssocID="{C0B3300E-0A14-4AE9-B565-7301DCF4E577}" presName="parentText" presStyleLbl="node1" presStyleIdx="2" presStyleCnt="4" custScaleX="192751">
        <dgm:presLayoutVars>
          <dgm:chMax val="1"/>
          <dgm:bulletEnabled val="1"/>
        </dgm:presLayoutVars>
      </dgm:prSet>
      <dgm:spPr/>
    </dgm:pt>
    <dgm:pt modelId="{118DD5F3-F19E-C846-89B7-25F551E2C3ED}" type="pres">
      <dgm:prSet presAssocID="{BA41DB0A-43B4-4CCE-B867-34A71008CC2B}" presName="sp" presStyleCnt="0"/>
      <dgm:spPr/>
    </dgm:pt>
    <dgm:pt modelId="{D466EB31-5437-0F41-81FA-0B3A573EB23E}" type="pres">
      <dgm:prSet presAssocID="{C62BD46F-86D1-4B8B-94F9-EC4CDA7A9759}" presName="linNode" presStyleCnt="0"/>
      <dgm:spPr/>
    </dgm:pt>
    <dgm:pt modelId="{9EC99355-5995-BD49-BCD4-3666F6C27206}" type="pres">
      <dgm:prSet presAssocID="{C62BD46F-86D1-4B8B-94F9-EC4CDA7A9759}" presName="parentText" presStyleLbl="node1" presStyleIdx="3" presStyleCnt="4" custScaleX="134779">
        <dgm:presLayoutVars>
          <dgm:chMax val="1"/>
          <dgm:bulletEnabled val="1"/>
        </dgm:presLayoutVars>
      </dgm:prSet>
      <dgm:spPr/>
    </dgm:pt>
  </dgm:ptLst>
  <dgm:cxnLst>
    <dgm:cxn modelId="{E06B9838-8785-4BA8-9E15-CA2CFBAF87AA}" srcId="{E511F9F4-B2E2-46EF-82D5-9D6F40A06035}" destId="{0CC54AF8-2112-4C59-AF89-C65756748DDF}" srcOrd="0" destOrd="0" parTransId="{ED53AD2F-CBD1-4004-BE78-2120153C1734}" sibTransId="{22E82F33-B8D1-4EED-9F09-AE222D536AE8}"/>
    <dgm:cxn modelId="{F09F113B-9F0E-AC4A-B1D4-5A6C3BA5DF36}" type="presOf" srcId="{0CC54AF8-2112-4C59-AF89-C65756748DDF}" destId="{E0322B87-36BD-9148-938D-8D4F6EDB976D}" srcOrd="0" destOrd="0" presId="urn:microsoft.com/office/officeart/2005/8/layout/vList5"/>
    <dgm:cxn modelId="{60BA1D3B-6FDE-DD41-AC27-32C37036368F}" type="presOf" srcId="{E511F9F4-B2E2-46EF-82D5-9D6F40A06035}" destId="{4C33AB20-679C-544E-8C17-3F25DFC9175E}" srcOrd="0" destOrd="0" presId="urn:microsoft.com/office/officeart/2005/8/layout/vList5"/>
    <dgm:cxn modelId="{0CDED47D-4A07-8A43-970B-51BC84E1A09B}" type="presOf" srcId="{C0B3300E-0A14-4AE9-B565-7301DCF4E577}" destId="{4AECE545-D0F0-BA45-8F98-806740DB93AB}" srcOrd="0" destOrd="0" presId="urn:microsoft.com/office/officeart/2005/8/layout/vList5"/>
    <dgm:cxn modelId="{2F064390-91D0-4BE5-B1B8-8AC74CE7AAD5}" srcId="{E511F9F4-B2E2-46EF-82D5-9D6F40A06035}" destId="{2E113BA5-9392-4BC3-BAC0-A2D403D1D8CA}" srcOrd="1" destOrd="0" parTransId="{C48190FD-1128-4DD9-980B-FF538FDB3557}" sibTransId="{DE240B1A-91B8-4AF7-A232-D4F19E9C9B29}"/>
    <dgm:cxn modelId="{46FC46B9-34EB-4B45-A376-B137CDB06453}" srcId="{E511F9F4-B2E2-46EF-82D5-9D6F40A06035}" destId="{C0B3300E-0A14-4AE9-B565-7301DCF4E577}" srcOrd="2" destOrd="0" parTransId="{0F705231-B4ED-4839-B8E4-177EAA42BA18}" sibTransId="{BA41DB0A-43B4-4CCE-B867-34A71008CC2B}"/>
    <dgm:cxn modelId="{8EBDFABB-F41A-214F-A136-8031CC8BF30B}" type="presOf" srcId="{C62BD46F-86D1-4B8B-94F9-EC4CDA7A9759}" destId="{9EC99355-5995-BD49-BCD4-3666F6C27206}" srcOrd="0" destOrd="0" presId="urn:microsoft.com/office/officeart/2005/8/layout/vList5"/>
    <dgm:cxn modelId="{B415C4CF-6C9C-EA49-A552-CC76E955F656}" type="presOf" srcId="{2E113BA5-9392-4BC3-BAC0-A2D403D1D8CA}" destId="{C8E53CAB-CFA8-5E46-9AD3-6D21F263DAC4}" srcOrd="0" destOrd="0" presId="urn:microsoft.com/office/officeart/2005/8/layout/vList5"/>
    <dgm:cxn modelId="{E6A14ED7-43E7-449B-A6D6-8000B584B358}" srcId="{E511F9F4-B2E2-46EF-82D5-9D6F40A06035}" destId="{C62BD46F-86D1-4B8B-94F9-EC4CDA7A9759}" srcOrd="3" destOrd="0" parTransId="{8D55D293-047F-4B0E-A4EA-BA2E8D215782}" sibTransId="{603059F6-AF8D-47B9-9772-15E26C7D4B78}"/>
    <dgm:cxn modelId="{120B3C2E-1D73-014A-B453-A044244558ED}" type="presParOf" srcId="{4C33AB20-679C-544E-8C17-3F25DFC9175E}" destId="{3F3264FB-4544-DE4F-B680-E9DA67163DB4}" srcOrd="0" destOrd="0" presId="urn:microsoft.com/office/officeart/2005/8/layout/vList5"/>
    <dgm:cxn modelId="{EB7BE6D3-F161-5F46-9A45-E0412A746529}" type="presParOf" srcId="{3F3264FB-4544-DE4F-B680-E9DA67163DB4}" destId="{E0322B87-36BD-9148-938D-8D4F6EDB976D}" srcOrd="0" destOrd="0" presId="urn:microsoft.com/office/officeart/2005/8/layout/vList5"/>
    <dgm:cxn modelId="{ECD3CC2C-2100-524E-AD6B-47445C7174AC}" type="presParOf" srcId="{4C33AB20-679C-544E-8C17-3F25DFC9175E}" destId="{70D49B5D-9993-B34A-AA39-5701D7E7CAFC}" srcOrd="1" destOrd="0" presId="urn:microsoft.com/office/officeart/2005/8/layout/vList5"/>
    <dgm:cxn modelId="{8E018D04-1B6C-0840-B06E-71A7137CB52D}" type="presParOf" srcId="{4C33AB20-679C-544E-8C17-3F25DFC9175E}" destId="{931E30F3-7257-D946-B7DA-EC115B56327D}" srcOrd="2" destOrd="0" presId="urn:microsoft.com/office/officeart/2005/8/layout/vList5"/>
    <dgm:cxn modelId="{60B5F95C-EF66-634F-A216-C8B0B99020A7}" type="presParOf" srcId="{931E30F3-7257-D946-B7DA-EC115B56327D}" destId="{C8E53CAB-CFA8-5E46-9AD3-6D21F263DAC4}" srcOrd="0" destOrd="0" presId="urn:microsoft.com/office/officeart/2005/8/layout/vList5"/>
    <dgm:cxn modelId="{9261DC58-E7CC-4049-87CB-7553B446BD47}" type="presParOf" srcId="{4C33AB20-679C-544E-8C17-3F25DFC9175E}" destId="{899C3B9C-B5CA-E348-BE97-06FA8893DE3B}" srcOrd="3" destOrd="0" presId="urn:microsoft.com/office/officeart/2005/8/layout/vList5"/>
    <dgm:cxn modelId="{0255C088-A160-5B4C-B7AE-00B9EEBDD7E6}" type="presParOf" srcId="{4C33AB20-679C-544E-8C17-3F25DFC9175E}" destId="{3EA37363-8161-A043-BEC9-A151D2317420}" srcOrd="4" destOrd="0" presId="urn:microsoft.com/office/officeart/2005/8/layout/vList5"/>
    <dgm:cxn modelId="{3EDA9DC1-E9CD-AE48-9FC8-E478AD666B2A}" type="presParOf" srcId="{3EA37363-8161-A043-BEC9-A151D2317420}" destId="{4AECE545-D0F0-BA45-8F98-806740DB93AB}" srcOrd="0" destOrd="0" presId="urn:microsoft.com/office/officeart/2005/8/layout/vList5"/>
    <dgm:cxn modelId="{F0E93ABF-FF4E-7148-9F60-84F7EE1515C3}" type="presParOf" srcId="{4C33AB20-679C-544E-8C17-3F25DFC9175E}" destId="{118DD5F3-F19E-C846-89B7-25F551E2C3ED}" srcOrd="5" destOrd="0" presId="urn:microsoft.com/office/officeart/2005/8/layout/vList5"/>
    <dgm:cxn modelId="{C5BF491B-727C-9B45-B7CE-A98B668E1925}" type="presParOf" srcId="{4C33AB20-679C-544E-8C17-3F25DFC9175E}" destId="{D466EB31-5437-0F41-81FA-0B3A573EB23E}" srcOrd="6" destOrd="0" presId="urn:microsoft.com/office/officeart/2005/8/layout/vList5"/>
    <dgm:cxn modelId="{EE03A4A2-0D65-384D-B2D7-FD4AA2212063}" type="presParOf" srcId="{D466EB31-5437-0F41-81FA-0B3A573EB23E}" destId="{9EC99355-5995-BD49-BCD4-3666F6C27206}"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0426FFA-74EF-4316-904A-AD1E6D7E7D0D}"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65B0EA28-C963-486E-A220-E63B5EB6574F}">
      <dgm:prSet/>
      <dgm:spPr/>
      <dgm:t>
        <a:bodyPr/>
        <a:lstStyle/>
        <a:p>
          <a:r>
            <a:rPr lang="en-US"/>
            <a:t>Undertaking and Association of Undertaking</a:t>
          </a:r>
        </a:p>
      </dgm:t>
    </dgm:pt>
    <dgm:pt modelId="{565B02F6-D122-4CEA-B171-385A932421A3}" type="parTrans" cxnId="{472ADA9A-069A-4746-91AE-304544C757C7}">
      <dgm:prSet/>
      <dgm:spPr/>
      <dgm:t>
        <a:bodyPr/>
        <a:lstStyle/>
        <a:p>
          <a:endParaRPr lang="en-US"/>
        </a:p>
      </dgm:t>
    </dgm:pt>
    <dgm:pt modelId="{2828AAAE-F9AD-4974-BE2E-20A85180DB0C}" type="sibTrans" cxnId="{472ADA9A-069A-4746-91AE-304544C757C7}">
      <dgm:prSet/>
      <dgm:spPr/>
      <dgm:t>
        <a:bodyPr/>
        <a:lstStyle/>
        <a:p>
          <a:endParaRPr lang="en-US"/>
        </a:p>
      </dgm:t>
    </dgm:pt>
    <dgm:pt modelId="{E0F2016C-1CB2-4383-99FE-EC0765D93696}">
      <dgm:prSet/>
      <dgm:spPr/>
      <dgm:t>
        <a:bodyPr/>
        <a:lstStyle/>
        <a:p>
          <a:r>
            <a:rPr lang="en-US" dirty="0"/>
            <a:t>Regulatory role: adopting rules for professional  football</a:t>
          </a:r>
        </a:p>
      </dgm:t>
    </dgm:pt>
    <dgm:pt modelId="{792526BE-B175-416D-B74F-344019CF300E}" type="parTrans" cxnId="{3387AC13-7E0E-42B2-B3B6-0BFC0A11CB90}">
      <dgm:prSet/>
      <dgm:spPr/>
      <dgm:t>
        <a:bodyPr/>
        <a:lstStyle/>
        <a:p>
          <a:endParaRPr lang="en-US"/>
        </a:p>
      </dgm:t>
    </dgm:pt>
    <dgm:pt modelId="{7133D146-B1F1-492C-A314-8A4BAE0D1552}" type="sibTrans" cxnId="{3387AC13-7E0E-42B2-B3B6-0BFC0A11CB90}">
      <dgm:prSet/>
      <dgm:spPr/>
      <dgm:t>
        <a:bodyPr/>
        <a:lstStyle/>
        <a:p>
          <a:endParaRPr lang="en-US"/>
        </a:p>
      </dgm:t>
    </dgm:pt>
    <dgm:pt modelId="{3911F6D9-3F17-44DE-B406-557BDE759E37}">
      <dgm:prSet/>
      <dgm:spPr/>
      <dgm:t>
        <a:bodyPr/>
        <a:lstStyle/>
        <a:p>
          <a:r>
            <a:rPr lang="en-US" dirty="0"/>
            <a:t>Economic role: organizing sporting competitions</a:t>
          </a:r>
        </a:p>
      </dgm:t>
    </dgm:pt>
    <dgm:pt modelId="{2E5B8E29-D9FB-4049-B93B-E477EBE0AF77}" type="parTrans" cxnId="{3AEBC942-B0FA-440B-96B4-8C80C0566D85}">
      <dgm:prSet/>
      <dgm:spPr/>
      <dgm:t>
        <a:bodyPr/>
        <a:lstStyle/>
        <a:p>
          <a:endParaRPr lang="en-US"/>
        </a:p>
      </dgm:t>
    </dgm:pt>
    <dgm:pt modelId="{D48371C7-054C-4995-BD2B-4CFF5DC07033}" type="sibTrans" cxnId="{3AEBC942-B0FA-440B-96B4-8C80C0566D85}">
      <dgm:prSet/>
      <dgm:spPr/>
      <dgm:t>
        <a:bodyPr/>
        <a:lstStyle/>
        <a:p>
          <a:endParaRPr lang="en-US"/>
        </a:p>
      </dgm:t>
    </dgm:pt>
    <dgm:pt modelId="{27E56834-932F-4A2F-B04D-CD804F401090}">
      <dgm:prSet/>
      <dgm:spPr/>
      <dgm:t>
        <a:bodyPr/>
        <a:lstStyle/>
        <a:p>
          <a:r>
            <a:rPr lang="en-US"/>
            <a:t>Giving the power to:</a:t>
          </a:r>
        </a:p>
      </dgm:t>
    </dgm:pt>
    <dgm:pt modelId="{AF773103-FAA7-4A39-A24F-5B24EC6247D6}" type="parTrans" cxnId="{29E592A4-744B-405E-B699-72E3032766C7}">
      <dgm:prSet/>
      <dgm:spPr/>
      <dgm:t>
        <a:bodyPr/>
        <a:lstStyle/>
        <a:p>
          <a:endParaRPr lang="en-US"/>
        </a:p>
      </dgm:t>
    </dgm:pt>
    <dgm:pt modelId="{62D16F1C-40B3-4F82-9982-94AEAD70CBC8}" type="sibTrans" cxnId="{29E592A4-744B-405E-B699-72E3032766C7}">
      <dgm:prSet/>
      <dgm:spPr/>
      <dgm:t>
        <a:bodyPr/>
        <a:lstStyle/>
        <a:p>
          <a:endParaRPr lang="en-US"/>
        </a:p>
      </dgm:t>
    </dgm:pt>
    <dgm:pt modelId="{B4B2B174-0337-4A2E-9D83-5C985EF9C37F}">
      <dgm:prSet/>
      <dgm:spPr/>
      <dgm:t>
        <a:bodyPr/>
        <a:lstStyle/>
        <a:p>
          <a:r>
            <a:rPr lang="en-US"/>
            <a:t>Authorise the setting up and organization of new competition</a:t>
          </a:r>
        </a:p>
      </dgm:t>
    </dgm:pt>
    <dgm:pt modelId="{2DF3682A-BFC0-4854-9A6A-6E1BAD9969EF}" type="parTrans" cxnId="{C0D827B8-51D9-4916-8E51-14AE83B643F7}">
      <dgm:prSet/>
      <dgm:spPr/>
      <dgm:t>
        <a:bodyPr/>
        <a:lstStyle/>
        <a:p>
          <a:endParaRPr lang="en-US"/>
        </a:p>
      </dgm:t>
    </dgm:pt>
    <dgm:pt modelId="{AE5204C2-408D-4788-928C-3E11D1C85BFE}" type="sibTrans" cxnId="{C0D827B8-51D9-4916-8E51-14AE83B643F7}">
      <dgm:prSet/>
      <dgm:spPr/>
      <dgm:t>
        <a:bodyPr/>
        <a:lstStyle/>
        <a:p>
          <a:endParaRPr lang="en-US"/>
        </a:p>
      </dgm:t>
    </dgm:pt>
    <dgm:pt modelId="{0F8D4499-7435-4FCD-8FFE-EF330CE1F224}">
      <dgm:prSet/>
      <dgm:spPr/>
      <dgm:t>
        <a:bodyPr/>
        <a:lstStyle/>
        <a:p>
          <a:r>
            <a:rPr lang="en-US"/>
            <a:t>Control the participation of professional football clubs and players, on pain of sanction (171)</a:t>
          </a:r>
        </a:p>
      </dgm:t>
    </dgm:pt>
    <dgm:pt modelId="{6DC942ED-C519-43D0-B7B6-F3301D0539E3}" type="parTrans" cxnId="{D6DBC0E9-B0F2-4FD2-9C6B-B0E2E14A2F0D}">
      <dgm:prSet/>
      <dgm:spPr/>
      <dgm:t>
        <a:bodyPr/>
        <a:lstStyle/>
        <a:p>
          <a:endParaRPr lang="en-US"/>
        </a:p>
      </dgm:t>
    </dgm:pt>
    <dgm:pt modelId="{47CADECA-1583-47E1-905E-D1EB1251C0FF}" type="sibTrans" cxnId="{D6DBC0E9-B0F2-4FD2-9C6B-B0E2E14A2F0D}">
      <dgm:prSet/>
      <dgm:spPr/>
      <dgm:t>
        <a:bodyPr/>
        <a:lstStyle/>
        <a:p>
          <a:endParaRPr lang="en-US"/>
        </a:p>
      </dgm:t>
    </dgm:pt>
    <dgm:pt modelId="{6006E31E-FD50-424E-821E-0D7EF9E79283}" type="pres">
      <dgm:prSet presAssocID="{60426FFA-74EF-4316-904A-AD1E6D7E7D0D}" presName="Name0" presStyleCnt="0">
        <dgm:presLayoutVars>
          <dgm:dir/>
          <dgm:resizeHandles val="exact"/>
        </dgm:presLayoutVars>
      </dgm:prSet>
      <dgm:spPr/>
    </dgm:pt>
    <dgm:pt modelId="{32C395C3-46A6-BA4F-AEF7-1AFF5BFF2755}" type="pres">
      <dgm:prSet presAssocID="{65B0EA28-C963-486E-A220-E63B5EB6574F}" presName="node" presStyleLbl="node1" presStyleIdx="0" presStyleCnt="6">
        <dgm:presLayoutVars>
          <dgm:bulletEnabled val="1"/>
        </dgm:presLayoutVars>
      </dgm:prSet>
      <dgm:spPr/>
    </dgm:pt>
    <dgm:pt modelId="{CCA828C3-5168-7C44-ACDC-A6CBB9238238}" type="pres">
      <dgm:prSet presAssocID="{2828AAAE-F9AD-4974-BE2E-20A85180DB0C}" presName="sibTrans" presStyleLbl="sibTrans1D1" presStyleIdx="0" presStyleCnt="5"/>
      <dgm:spPr/>
    </dgm:pt>
    <dgm:pt modelId="{1AB20C94-0732-3243-B04F-BAC182074D74}" type="pres">
      <dgm:prSet presAssocID="{2828AAAE-F9AD-4974-BE2E-20A85180DB0C}" presName="connectorText" presStyleLbl="sibTrans1D1" presStyleIdx="0" presStyleCnt="5"/>
      <dgm:spPr/>
    </dgm:pt>
    <dgm:pt modelId="{4579C5DA-3CD7-5B43-AE2D-F68452518C74}" type="pres">
      <dgm:prSet presAssocID="{E0F2016C-1CB2-4383-99FE-EC0765D93696}" presName="node" presStyleLbl="node1" presStyleIdx="1" presStyleCnt="6">
        <dgm:presLayoutVars>
          <dgm:bulletEnabled val="1"/>
        </dgm:presLayoutVars>
      </dgm:prSet>
      <dgm:spPr/>
    </dgm:pt>
    <dgm:pt modelId="{C8AAD958-4174-7C4F-A765-0DFEC3588AF3}" type="pres">
      <dgm:prSet presAssocID="{7133D146-B1F1-492C-A314-8A4BAE0D1552}" presName="sibTrans" presStyleLbl="sibTrans1D1" presStyleIdx="1" presStyleCnt="5"/>
      <dgm:spPr/>
    </dgm:pt>
    <dgm:pt modelId="{4BEB14C0-61CC-414F-BB2C-4407A1FE1D3C}" type="pres">
      <dgm:prSet presAssocID="{7133D146-B1F1-492C-A314-8A4BAE0D1552}" presName="connectorText" presStyleLbl="sibTrans1D1" presStyleIdx="1" presStyleCnt="5"/>
      <dgm:spPr/>
    </dgm:pt>
    <dgm:pt modelId="{7A894BC1-1958-264E-B279-4FA9A0B98303}" type="pres">
      <dgm:prSet presAssocID="{3911F6D9-3F17-44DE-B406-557BDE759E37}" presName="node" presStyleLbl="node1" presStyleIdx="2" presStyleCnt="6">
        <dgm:presLayoutVars>
          <dgm:bulletEnabled val="1"/>
        </dgm:presLayoutVars>
      </dgm:prSet>
      <dgm:spPr/>
    </dgm:pt>
    <dgm:pt modelId="{51D74756-799E-6C41-940F-58DD668892BE}" type="pres">
      <dgm:prSet presAssocID="{D48371C7-054C-4995-BD2B-4CFF5DC07033}" presName="sibTrans" presStyleLbl="sibTrans1D1" presStyleIdx="2" presStyleCnt="5"/>
      <dgm:spPr/>
    </dgm:pt>
    <dgm:pt modelId="{E7E778EC-31B9-934C-8844-A6A888D1D32D}" type="pres">
      <dgm:prSet presAssocID="{D48371C7-054C-4995-BD2B-4CFF5DC07033}" presName="connectorText" presStyleLbl="sibTrans1D1" presStyleIdx="2" presStyleCnt="5"/>
      <dgm:spPr/>
    </dgm:pt>
    <dgm:pt modelId="{BD828DFE-C52A-A742-AC52-F7D45BB2C616}" type="pres">
      <dgm:prSet presAssocID="{27E56834-932F-4A2F-B04D-CD804F401090}" presName="node" presStyleLbl="node1" presStyleIdx="3" presStyleCnt="6">
        <dgm:presLayoutVars>
          <dgm:bulletEnabled val="1"/>
        </dgm:presLayoutVars>
      </dgm:prSet>
      <dgm:spPr/>
    </dgm:pt>
    <dgm:pt modelId="{CE76E6A4-048E-1E47-B268-F4CBED867795}" type="pres">
      <dgm:prSet presAssocID="{62D16F1C-40B3-4F82-9982-94AEAD70CBC8}" presName="sibTrans" presStyleLbl="sibTrans1D1" presStyleIdx="3" presStyleCnt="5"/>
      <dgm:spPr/>
    </dgm:pt>
    <dgm:pt modelId="{DDD2B250-440A-7940-A000-210625D1FBF0}" type="pres">
      <dgm:prSet presAssocID="{62D16F1C-40B3-4F82-9982-94AEAD70CBC8}" presName="connectorText" presStyleLbl="sibTrans1D1" presStyleIdx="3" presStyleCnt="5"/>
      <dgm:spPr/>
    </dgm:pt>
    <dgm:pt modelId="{46A39CD5-AD81-B64E-B66C-6DCEEB0C9D35}" type="pres">
      <dgm:prSet presAssocID="{B4B2B174-0337-4A2E-9D83-5C985EF9C37F}" presName="node" presStyleLbl="node1" presStyleIdx="4" presStyleCnt="6">
        <dgm:presLayoutVars>
          <dgm:bulletEnabled val="1"/>
        </dgm:presLayoutVars>
      </dgm:prSet>
      <dgm:spPr/>
    </dgm:pt>
    <dgm:pt modelId="{CE2B998A-305B-2246-828F-4F3704F9EC6A}" type="pres">
      <dgm:prSet presAssocID="{AE5204C2-408D-4788-928C-3E11D1C85BFE}" presName="sibTrans" presStyleLbl="sibTrans1D1" presStyleIdx="4" presStyleCnt="5"/>
      <dgm:spPr/>
    </dgm:pt>
    <dgm:pt modelId="{7BF04BDE-99F8-224F-8992-D5BB8DB0D20E}" type="pres">
      <dgm:prSet presAssocID="{AE5204C2-408D-4788-928C-3E11D1C85BFE}" presName="connectorText" presStyleLbl="sibTrans1D1" presStyleIdx="4" presStyleCnt="5"/>
      <dgm:spPr/>
    </dgm:pt>
    <dgm:pt modelId="{DE4244B3-8FBD-8245-B55A-EB2FF1CB2C16}" type="pres">
      <dgm:prSet presAssocID="{0F8D4499-7435-4FCD-8FFE-EF330CE1F224}" presName="node" presStyleLbl="node1" presStyleIdx="5" presStyleCnt="6">
        <dgm:presLayoutVars>
          <dgm:bulletEnabled val="1"/>
        </dgm:presLayoutVars>
      </dgm:prSet>
      <dgm:spPr/>
    </dgm:pt>
  </dgm:ptLst>
  <dgm:cxnLst>
    <dgm:cxn modelId="{B1A97F08-EFD9-044A-8DDB-0853B1EF7B79}" type="presOf" srcId="{65B0EA28-C963-486E-A220-E63B5EB6574F}" destId="{32C395C3-46A6-BA4F-AEF7-1AFF5BFF2755}" srcOrd="0" destOrd="0" presId="urn:microsoft.com/office/officeart/2016/7/layout/RepeatingBendingProcessNew"/>
    <dgm:cxn modelId="{3387AC13-7E0E-42B2-B3B6-0BFC0A11CB90}" srcId="{60426FFA-74EF-4316-904A-AD1E6D7E7D0D}" destId="{E0F2016C-1CB2-4383-99FE-EC0765D93696}" srcOrd="1" destOrd="0" parTransId="{792526BE-B175-416D-B74F-344019CF300E}" sibTransId="{7133D146-B1F1-492C-A314-8A4BAE0D1552}"/>
    <dgm:cxn modelId="{F0916E1F-25A0-5744-86C3-6DDD8BCCF2FC}" type="presOf" srcId="{7133D146-B1F1-492C-A314-8A4BAE0D1552}" destId="{4BEB14C0-61CC-414F-BB2C-4407A1FE1D3C}" srcOrd="1" destOrd="0" presId="urn:microsoft.com/office/officeart/2016/7/layout/RepeatingBendingProcessNew"/>
    <dgm:cxn modelId="{4EAD9B36-473E-4B4A-AD10-B6EB07ACC3C3}" type="presOf" srcId="{62D16F1C-40B3-4F82-9982-94AEAD70CBC8}" destId="{CE76E6A4-048E-1E47-B268-F4CBED867795}" srcOrd="0" destOrd="0" presId="urn:microsoft.com/office/officeart/2016/7/layout/RepeatingBendingProcessNew"/>
    <dgm:cxn modelId="{357BD73C-76B6-F34C-B340-F69BA2B6D419}" type="presOf" srcId="{27E56834-932F-4A2F-B04D-CD804F401090}" destId="{BD828DFE-C52A-A742-AC52-F7D45BB2C616}" srcOrd="0" destOrd="0" presId="urn:microsoft.com/office/officeart/2016/7/layout/RepeatingBendingProcessNew"/>
    <dgm:cxn modelId="{3AEBC942-B0FA-440B-96B4-8C80C0566D85}" srcId="{60426FFA-74EF-4316-904A-AD1E6D7E7D0D}" destId="{3911F6D9-3F17-44DE-B406-557BDE759E37}" srcOrd="2" destOrd="0" parTransId="{2E5B8E29-D9FB-4049-B93B-E477EBE0AF77}" sibTransId="{D48371C7-054C-4995-BD2B-4CFF5DC07033}"/>
    <dgm:cxn modelId="{F4F85C4E-ECA0-5142-BE9B-3BF87CC1C3D5}" type="presOf" srcId="{AE5204C2-408D-4788-928C-3E11D1C85BFE}" destId="{CE2B998A-305B-2246-828F-4F3704F9EC6A}" srcOrd="0" destOrd="0" presId="urn:microsoft.com/office/officeart/2016/7/layout/RepeatingBendingProcessNew"/>
    <dgm:cxn modelId="{79B75960-1F05-7C41-A891-751BE45F49DF}" type="presOf" srcId="{62D16F1C-40B3-4F82-9982-94AEAD70CBC8}" destId="{DDD2B250-440A-7940-A000-210625D1FBF0}" srcOrd="1" destOrd="0" presId="urn:microsoft.com/office/officeart/2016/7/layout/RepeatingBendingProcessNew"/>
    <dgm:cxn modelId="{8939FA61-B864-5445-AAC7-F6E2F7D77F16}" type="presOf" srcId="{D48371C7-054C-4995-BD2B-4CFF5DC07033}" destId="{51D74756-799E-6C41-940F-58DD668892BE}" srcOrd="0" destOrd="0" presId="urn:microsoft.com/office/officeart/2016/7/layout/RepeatingBendingProcessNew"/>
    <dgm:cxn modelId="{CC8D1C64-4A5F-E44F-B893-56D74A05BD1E}" type="presOf" srcId="{7133D146-B1F1-492C-A314-8A4BAE0D1552}" destId="{C8AAD958-4174-7C4F-A765-0DFEC3588AF3}" srcOrd="0" destOrd="0" presId="urn:microsoft.com/office/officeart/2016/7/layout/RepeatingBendingProcessNew"/>
    <dgm:cxn modelId="{28B8746A-AF1D-4A44-9E35-312688DF9FBC}" type="presOf" srcId="{60426FFA-74EF-4316-904A-AD1E6D7E7D0D}" destId="{6006E31E-FD50-424E-821E-0D7EF9E79283}" srcOrd="0" destOrd="0" presId="urn:microsoft.com/office/officeart/2016/7/layout/RepeatingBendingProcessNew"/>
    <dgm:cxn modelId="{AA602576-B6AB-FF4A-9648-83B23ED5BD95}" type="presOf" srcId="{2828AAAE-F9AD-4974-BE2E-20A85180DB0C}" destId="{1AB20C94-0732-3243-B04F-BAC182074D74}" srcOrd="1" destOrd="0" presId="urn:microsoft.com/office/officeart/2016/7/layout/RepeatingBendingProcessNew"/>
    <dgm:cxn modelId="{4264B57B-0E99-C048-91CD-B30995EF5C10}" type="presOf" srcId="{2828AAAE-F9AD-4974-BE2E-20A85180DB0C}" destId="{CCA828C3-5168-7C44-ACDC-A6CBB9238238}" srcOrd="0" destOrd="0" presId="urn:microsoft.com/office/officeart/2016/7/layout/RepeatingBendingProcessNew"/>
    <dgm:cxn modelId="{95B81789-DEA1-4D48-A30C-A294238C52EC}" type="presOf" srcId="{AE5204C2-408D-4788-928C-3E11D1C85BFE}" destId="{7BF04BDE-99F8-224F-8992-D5BB8DB0D20E}" srcOrd="1" destOrd="0" presId="urn:microsoft.com/office/officeart/2016/7/layout/RepeatingBendingProcessNew"/>
    <dgm:cxn modelId="{9F7E2891-A1F3-3040-96D1-8073603907BC}" type="presOf" srcId="{0F8D4499-7435-4FCD-8FFE-EF330CE1F224}" destId="{DE4244B3-8FBD-8245-B55A-EB2FF1CB2C16}" srcOrd="0" destOrd="0" presId="urn:microsoft.com/office/officeart/2016/7/layout/RepeatingBendingProcessNew"/>
    <dgm:cxn modelId="{472ADA9A-069A-4746-91AE-304544C757C7}" srcId="{60426FFA-74EF-4316-904A-AD1E6D7E7D0D}" destId="{65B0EA28-C963-486E-A220-E63B5EB6574F}" srcOrd="0" destOrd="0" parTransId="{565B02F6-D122-4CEA-B171-385A932421A3}" sibTransId="{2828AAAE-F9AD-4974-BE2E-20A85180DB0C}"/>
    <dgm:cxn modelId="{29E592A4-744B-405E-B699-72E3032766C7}" srcId="{60426FFA-74EF-4316-904A-AD1E6D7E7D0D}" destId="{27E56834-932F-4A2F-B04D-CD804F401090}" srcOrd="3" destOrd="0" parTransId="{AF773103-FAA7-4A39-A24F-5B24EC6247D6}" sibTransId="{62D16F1C-40B3-4F82-9982-94AEAD70CBC8}"/>
    <dgm:cxn modelId="{5D7616AE-8509-B545-A629-1A5153BA634D}" type="presOf" srcId="{3911F6D9-3F17-44DE-B406-557BDE759E37}" destId="{7A894BC1-1958-264E-B279-4FA9A0B98303}" srcOrd="0" destOrd="0" presId="urn:microsoft.com/office/officeart/2016/7/layout/RepeatingBendingProcessNew"/>
    <dgm:cxn modelId="{0BF325AE-078C-974A-9A5F-9CB20871AFB2}" type="presOf" srcId="{D48371C7-054C-4995-BD2B-4CFF5DC07033}" destId="{E7E778EC-31B9-934C-8844-A6A888D1D32D}" srcOrd="1" destOrd="0" presId="urn:microsoft.com/office/officeart/2016/7/layout/RepeatingBendingProcessNew"/>
    <dgm:cxn modelId="{C0D827B8-51D9-4916-8E51-14AE83B643F7}" srcId="{60426FFA-74EF-4316-904A-AD1E6D7E7D0D}" destId="{B4B2B174-0337-4A2E-9D83-5C985EF9C37F}" srcOrd="4" destOrd="0" parTransId="{2DF3682A-BFC0-4854-9A6A-6E1BAD9969EF}" sibTransId="{AE5204C2-408D-4788-928C-3E11D1C85BFE}"/>
    <dgm:cxn modelId="{46C2EDD5-ED90-7243-A2AE-60F46F3BD81D}" type="presOf" srcId="{E0F2016C-1CB2-4383-99FE-EC0765D93696}" destId="{4579C5DA-3CD7-5B43-AE2D-F68452518C74}" srcOrd="0" destOrd="0" presId="urn:microsoft.com/office/officeart/2016/7/layout/RepeatingBendingProcessNew"/>
    <dgm:cxn modelId="{D6DBC0E9-B0F2-4FD2-9C6B-B0E2E14A2F0D}" srcId="{60426FFA-74EF-4316-904A-AD1E6D7E7D0D}" destId="{0F8D4499-7435-4FCD-8FFE-EF330CE1F224}" srcOrd="5" destOrd="0" parTransId="{6DC942ED-C519-43D0-B7B6-F3301D0539E3}" sibTransId="{47CADECA-1583-47E1-905E-D1EB1251C0FF}"/>
    <dgm:cxn modelId="{75B1D7ED-062E-D843-8E6E-33A10269629C}" type="presOf" srcId="{B4B2B174-0337-4A2E-9D83-5C985EF9C37F}" destId="{46A39CD5-AD81-B64E-B66C-6DCEEB0C9D35}" srcOrd="0" destOrd="0" presId="urn:microsoft.com/office/officeart/2016/7/layout/RepeatingBendingProcessNew"/>
    <dgm:cxn modelId="{EAF6BF8F-A784-4E48-AC56-996A16C95AAE}" type="presParOf" srcId="{6006E31E-FD50-424E-821E-0D7EF9E79283}" destId="{32C395C3-46A6-BA4F-AEF7-1AFF5BFF2755}" srcOrd="0" destOrd="0" presId="urn:microsoft.com/office/officeart/2016/7/layout/RepeatingBendingProcessNew"/>
    <dgm:cxn modelId="{D6CD2F5F-6E76-1C42-89DE-A8BB6180216A}" type="presParOf" srcId="{6006E31E-FD50-424E-821E-0D7EF9E79283}" destId="{CCA828C3-5168-7C44-ACDC-A6CBB9238238}" srcOrd="1" destOrd="0" presId="urn:microsoft.com/office/officeart/2016/7/layout/RepeatingBendingProcessNew"/>
    <dgm:cxn modelId="{D5A1ED58-D5E5-7F45-B972-77B5DAD0A704}" type="presParOf" srcId="{CCA828C3-5168-7C44-ACDC-A6CBB9238238}" destId="{1AB20C94-0732-3243-B04F-BAC182074D74}" srcOrd="0" destOrd="0" presId="urn:microsoft.com/office/officeart/2016/7/layout/RepeatingBendingProcessNew"/>
    <dgm:cxn modelId="{27F1456D-338A-E844-8E68-65DEFB6FC1C6}" type="presParOf" srcId="{6006E31E-FD50-424E-821E-0D7EF9E79283}" destId="{4579C5DA-3CD7-5B43-AE2D-F68452518C74}" srcOrd="2" destOrd="0" presId="urn:microsoft.com/office/officeart/2016/7/layout/RepeatingBendingProcessNew"/>
    <dgm:cxn modelId="{FE8E8DAE-2D40-BB45-A042-DCB67731C591}" type="presParOf" srcId="{6006E31E-FD50-424E-821E-0D7EF9E79283}" destId="{C8AAD958-4174-7C4F-A765-0DFEC3588AF3}" srcOrd="3" destOrd="0" presId="urn:microsoft.com/office/officeart/2016/7/layout/RepeatingBendingProcessNew"/>
    <dgm:cxn modelId="{DACF679E-3B10-884A-ACD3-F007F416C4A8}" type="presParOf" srcId="{C8AAD958-4174-7C4F-A765-0DFEC3588AF3}" destId="{4BEB14C0-61CC-414F-BB2C-4407A1FE1D3C}" srcOrd="0" destOrd="0" presId="urn:microsoft.com/office/officeart/2016/7/layout/RepeatingBendingProcessNew"/>
    <dgm:cxn modelId="{453A2168-A182-C14D-A1EC-F68EBB5536A7}" type="presParOf" srcId="{6006E31E-FD50-424E-821E-0D7EF9E79283}" destId="{7A894BC1-1958-264E-B279-4FA9A0B98303}" srcOrd="4" destOrd="0" presId="urn:microsoft.com/office/officeart/2016/7/layout/RepeatingBendingProcessNew"/>
    <dgm:cxn modelId="{E849CD0C-CF60-E94A-820D-15826A458A99}" type="presParOf" srcId="{6006E31E-FD50-424E-821E-0D7EF9E79283}" destId="{51D74756-799E-6C41-940F-58DD668892BE}" srcOrd="5" destOrd="0" presId="urn:microsoft.com/office/officeart/2016/7/layout/RepeatingBendingProcessNew"/>
    <dgm:cxn modelId="{186132A2-5845-094F-88E6-19D8A4257AE3}" type="presParOf" srcId="{51D74756-799E-6C41-940F-58DD668892BE}" destId="{E7E778EC-31B9-934C-8844-A6A888D1D32D}" srcOrd="0" destOrd="0" presId="urn:microsoft.com/office/officeart/2016/7/layout/RepeatingBendingProcessNew"/>
    <dgm:cxn modelId="{37FE87A1-E145-FE45-897A-C35041D99E1B}" type="presParOf" srcId="{6006E31E-FD50-424E-821E-0D7EF9E79283}" destId="{BD828DFE-C52A-A742-AC52-F7D45BB2C616}" srcOrd="6" destOrd="0" presId="urn:microsoft.com/office/officeart/2016/7/layout/RepeatingBendingProcessNew"/>
    <dgm:cxn modelId="{7E75D22A-B5C5-4B4E-A9C1-129FED856725}" type="presParOf" srcId="{6006E31E-FD50-424E-821E-0D7EF9E79283}" destId="{CE76E6A4-048E-1E47-B268-F4CBED867795}" srcOrd="7" destOrd="0" presId="urn:microsoft.com/office/officeart/2016/7/layout/RepeatingBendingProcessNew"/>
    <dgm:cxn modelId="{6510D6C9-79AF-5342-AA6A-BE865EBF0D65}" type="presParOf" srcId="{CE76E6A4-048E-1E47-B268-F4CBED867795}" destId="{DDD2B250-440A-7940-A000-210625D1FBF0}" srcOrd="0" destOrd="0" presId="urn:microsoft.com/office/officeart/2016/7/layout/RepeatingBendingProcessNew"/>
    <dgm:cxn modelId="{D99B3632-E0BB-A547-AC36-9FBB36A2670D}" type="presParOf" srcId="{6006E31E-FD50-424E-821E-0D7EF9E79283}" destId="{46A39CD5-AD81-B64E-B66C-6DCEEB0C9D35}" srcOrd="8" destOrd="0" presId="urn:microsoft.com/office/officeart/2016/7/layout/RepeatingBendingProcessNew"/>
    <dgm:cxn modelId="{D8061C3C-B150-0345-84D6-3E5A1B5809BF}" type="presParOf" srcId="{6006E31E-FD50-424E-821E-0D7EF9E79283}" destId="{CE2B998A-305B-2246-828F-4F3704F9EC6A}" srcOrd="9" destOrd="0" presId="urn:microsoft.com/office/officeart/2016/7/layout/RepeatingBendingProcessNew"/>
    <dgm:cxn modelId="{97E2C0DD-B2A9-7245-A0ED-FB1A142E9BF6}" type="presParOf" srcId="{CE2B998A-305B-2246-828F-4F3704F9EC6A}" destId="{7BF04BDE-99F8-224F-8992-D5BB8DB0D20E}" srcOrd="0" destOrd="0" presId="urn:microsoft.com/office/officeart/2016/7/layout/RepeatingBendingProcessNew"/>
    <dgm:cxn modelId="{2F7D01C5-0968-8E46-9571-A9994D7A2068}" type="presParOf" srcId="{6006E31E-FD50-424E-821E-0D7EF9E79283}" destId="{DE4244B3-8FBD-8245-B55A-EB2FF1CB2C16}"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2EE7784-976D-46C4-85CD-7CF3AED2C76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C23035E5-516D-487C-9512-530417587D48}">
      <dgm:prSet/>
      <dgm:spPr/>
      <dgm:t>
        <a:bodyPr/>
        <a:lstStyle/>
        <a:p>
          <a:r>
            <a:rPr lang="en-US" dirty="0"/>
            <a:t>SUBSTANTIVE CRITERIA </a:t>
          </a:r>
        </a:p>
      </dgm:t>
    </dgm:pt>
    <dgm:pt modelId="{F6C7F317-F2E2-4753-8151-5B88BB58F5FE}" type="parTrans" cxnId="{F122DCD1-E11C-4C15-89C3-1F24F7B0A5C1}">
      <dgm:prSet/>
      <dgm:spPr/>
      <dgm:t>
        <a:bodyPr/>
        <a:lstStyle/>
        <a:p>
          <a:endParaRPr lang="en-US"/>
        </a:p>
      </dgm:t>
    </dgm:pt>
    <dgm:pt modelId="{2C6AED3A-A0C1-4553-8653-0EF56252AD0E}" type="sibTrans" cxnId="{F122DCD1-E11C-4C15-89C3-1F24F7B0A5C1}">
      <dgm:prSet/>
      <dgm:spPr/>
      <dgm:t>
        <a:bodyPr/>
        <a:lstStyle/>
        <a:p>
          <a:endParaRPr lang="en-US"/>
        </a:p>
      </dgm:t>
    </dgm:pt>
    <dgm:pt modelId="{9A4A7D50-4A2A-4920-9C5F-8A3E4C1BD62E}">
      <dgm:prSet/>
      <dgm:spPr/>
      <dgm:t>
        <a:bodyPr/>
        <a:lstStyle/>
        <a:p>
          <a:r>
            <a:rPr lang="en-US"/>
            <a:t>DETAILED PROCEDURAL RULES</a:t>
          </a:r>
        </a:p>
      </dgm:t>
    </dgm:pt>
    <dgm:pt modelId="{511F3FE1-246E-40D3-B08F-6C14891BA54F}" type="parTrans" cxnId="{FF525482-2D9C-43BA-B027-F2ADB434C713}">
      <dgm:prSet/>
      <dgm:spPr/>
      <dgm:t>
        <a:bodyPr/>
        <a:lstStyle/>
        <a:p>
          <a:endParaRPr lang="en-US"/>
        </a:p>
      </dgm:t>
    </dgm:pt>
    <dgm:pt modelId="{DFA4985E-0EEF-47E8-A2A0-6F23B7E21844}" type="sibTrans" cxnId="{FF525482-2D9C-43BA-B027-F2ADB434C713}">
      <dgm:prSet/>
      <dgm:spPr/>
      <dgm:t>
        <a:bodyPr/>
        <a:lstStyle/>
        <a:p>
          <a:endParaRPr lang="en-US"/>
        </a:p>
      </dgm:t>
    </dgm:pt>
    <dgm:pt modelId="{63679EDB-B121-4D42-88E0-0E2F18F1F804}">
      <dgm:prSet/>
      <dgm:spPr/>
      <dgm:t>
        <a:bodyPr/>
        <a:lstStyle/>
        <a:p>
          <a:r>
            <a:rPr lang="en-US" dirty="0"/>
            <a:t>TRANSPARENCY, OBJECTIVITY, NON- DISCRIMINATION (para.175)</a:t>
          </a:r>
        </a:p>
      </dgm:t>
    </dgm:pt>
    <dgm:pt modelId="{3A5CCA65-DB24-43B4-A120-2B78B4EF1FF9}" type="parTrans" cxnId="{8A2D42F2-6F30-49AC-BCFC-557ED166E79B}">
      <dgm:prSet/>
      <dgm:spPr/>
      <dgm:t>
        <a:bodyPr/>
        <a:lstStyle/>
        <a:p>
          <a:endParaRPr lang="en-US"/>
        </a:p>
      </dgm:t>
    </dgm:pt>
    <dgm:pt modelId="{B7CF98B8-F9ED-4533-9821-9ED9A0A97E06}" type="sibTrans" cxnId="{8A2D42F2-6F30-49AC-BCFC-557ED166E79B}">
      <dgm:prSet/>
      <dgm:spPr/>
      <dgm:t>
        <a:bodyPr/>
        <a:lstStyle/>
        <a:p>
          <a:endParaRPr lang="en-US"/>
        </a:p>
      </dgm:t>
    </dgm:pt>
    <dgm:pt modelId="{FD3B4639-FE68-954C-85C4-1859EBDA01A4}" type="pres">
      <dgm:prSet presAssocID="{F2EE7784-976D-46C4-85CD-7CF3AED2C76C}" presName="linear" presStyleCnt="0">
        <dgm:presLayoutVars>
          <dgm:animLvl val="lvl"/>
          <dgm:resizeHandles val="exact"/>
        </dgm:presLayoutVars>
      </dgm:prSet>
      <dgm:spPr/>
    </dgm:pt>
    <dgm:pt modelId="{4A94112D-A93A-284C-9950-EC5C9AC724D7}" type="pres">
      <dgm:prSet presAssocID="{C23035E5-516D-487C-9512-530417587D48}" presName="parentText" presStyleLbl="node1" presStyleIdx="0" presStyleCnt="3">
        <dgm:presLayoutVars>
          <dgm:chMax val="0"/>
          <dgm:bulletEnabled val="1"/>
        </dgm:presLayoutVars>
      </dgm:prSet>
      <dgm:spPr/>
    </dgm:pt>
    <dgm:pt modelId="{D5FDF44B-458B-6449-BC77-9868A2C1CCDA}" type="pres">
      <dgm:prSet presAssocID="{2C6AED3A-A0C1-4553-8653-0EF56252AD0E}" presName="spacer" presStyleCnt="0"/>
      <dgm:spPr/>
    </dgm:pt>
    <dgm:pt modelId="{16D591C0-0DEE-6346-B992-5C2A79E5A6E8}" type="pres">
      <dgm:prSet presAssocID="{9A4A7D50-4A2A-4920-9C5F-8A3E4C1BD62E}" presName="parentText" presStyleLbl="node1" presStyleIdx="1" presStyleCnt="3">
        <dgm:presLayoutVars>
          <dgm:chMax val="0"/>
          <dgm:bulletEnabled val="1"/>
        </dgm:presLayoutVars>
      </dgm:prSet>
      <dgm:spPr/>
    </dgm:pt>
    <dgm:pt modelId="{BAE0A363-269D-2D4A-90DF-02E6DC8E1D49}" type="pres">
      <dgm:prSet presAssocID="{DFA4985E-0EEF-47E8-A2A0-6F23B7E21844}" presName="spacer" presStyleCnt="0"/>
      <dgm:spPr/>
    </dgm:pt>
    <dgm:pt modelId="{72D96136-AAF7-C142-A9E4-D0BAA665362B}" type="pres">
      <dgm:prSet presAssocID="{63679EDB-B121-4D42-88E0-0E2F18F1F804}" presName="parentText" presStyleLbl="node1" presStyleIdx="2" presStyleCnt="3">
        <dgm:presLayoutVars>
          <dgm:chMax val="0"/>
          <dgm:bulletEnabled val="1"/>
        </dgm:presLayoutVars>
      </dgm:prSet>
      <dgm:spPr/>
    </dgm:pt>
  </dgm:ptLst>
  <dgm:cxnLst>
    <dgm:cxn modelId="{FF525482-2D9C-43BA-B027-F2ADB434C713}" srcId="{F2EE7784-976D-46C4-85CD-7CF3AED2C76C}" destId="{9A4A7D50-4A2A-4920-9C5F-8A3E4C1BD62E}" srcOrd="1" destOrd="0" parTransId="{511F3FE1-246E-40D3-B08F-6C14891BA54F}" sibTransId="{DFA4985E-0EEF-47E8-A2A0-6F23B7E21844}"/>
    <dgm:cxn modelId="{6F7CE982-0196-F34C-B170-50AD18FDED29}" type="presOf" srcId="{9A4A7D50-4A2A-4920-9C5F-8A3E4C1BD62E}" destId="{16D591C0-0DEE-6346-B992-5C2A79E5A6E8}" srcOrd="0" destOrd="0" presId="urn:microsoft.com/office/officeart/2005/8/layout/vList2"/>
    <dgm:cxn modelId="{90F28196-4DD7-264C-8B12-CE8E38101C87}" type="presOf" srcId="{C23035E5-516D-487C-9512-530417587D48}" destId="{4A94112D-A93A-284C-9950-EC5C9AC724D7}" srcOrd="0" destOrd="0" presId="urn:microsoft.com/office/officeart/2005/8/layout/vList2"/>
    <dgm:cxn modelId="{CBDC23B0-2DF5-FA41-A1C4-206F2CA564CC}" type="presOf" srcId="{63679EDB-B121-4D42-88E0-0E2F18F1F804}" destId="{72D96136-AAF7-C142-A9E4-D0BAA665362B}" srcOrd="0" destOrd="0" presId="urn:microsoft.com/office/officeart/2005/8/layout/vList2"/>
    <dgm:cxn modelId="{F122DCD1-E11C-4C15-89C3-1F24F7B0A5C1}" srcId="{F2EE7784-976D-46C4-85CD-7CF3AED2C76C}" destId="{C23035E5-516D-487C-9512-530417587D48}" srcOrd="0" destOrd="0" parTransId="{F6C7F317-F2E2-4753-8151-5B88BB58F5FE}" sibTransId="{2C6AED3A-A0C1-4553-8653-0EF56252AD0E}"/>
    <dgm:cxn modelId="{8A2D42F2-6F30-49AC-BCFC-557ED166E79B}" srcId="{F2EE7784-976D-46C4-85CD-7CF3AED2C76C}" destId="{63679EDB-B121-4D42-88E0-0E2F18F1F804}" srcOrd="2" destOrd="0" parTransId="{3A5CCA65-DB24-43B4-A120-2B78B4EF1FF9}" sibTransId="{B7CF98B8-F9ED-4533-9821-9ED9A0A97E06}"/>
    <dgm:cxn modelId="{45A2EFFC-68AF-B047-98C6-1CEE0BFE4BCC}" type="presOf" srcId="{F2EE7784-976D-46C4-85CD-7CF3AED2C76C}" destId="{FD3B4639-FE68-954C-85C4-1859EBDA01A4}" srcOrd="0" destOrd="0" presId="urn:microsoft.com/office/officeart/2005/8/layout/vList2"/>
    <dgm:cxn modelId="{5E6372B8-E6ED-604A-A67A-1069338E0665}" type="presParOf" srcId="{FD3B4639-FE68-954C-85C4-1859EBDA01A4}" destId="{4A94112D-A93A-284C-9950-EC5C9AC724D7}" srcOrd="0" destOrd="0" presId="urn:microsoft.com/office/officeart/2005/8/layout/vList2"/>
    <dgm:cxn modelId="{0C1A4687-C0A4-E94B-A07A-D8928FDA68AF}" type="presParOf" srcId="{FD3B4639-FE68-954C-85C4-1859EBDA01A4}" destId="{D5FDF44B-458B-6449-BC77-9868A2C1CCDA}" srcOrd="1" destOrd="0" presId="urn:microsoft.com/office/officeart/2005/8/layout/vList2"/>
    <dgm:cxn modelId="{0E116209-ACE1-1A4B-BA95-CCDE0D927A62}" type="presParOf" srcId="{FD3B4639-FE68-954C-85C4-1859EBDA01A4}" destId="{16D591C0-0DEE-6346-B992-5C2A79E5A6E8}" srcOrd="2" destOrd="0" presId="urn:microsoft.com/office/officeart/2005/8/layout/vList2"/>
    <dgm:cxn modelId="{012DEC14-9A30-AB46-891C-C0063F45D4C0}" type="presParOf" srcId="{FD3B4639-FE68-954C-85C4-1859EBDA01A4}" destId="{BAE0A363-269D-2D4A-90DF-02E6DC8E1D49}" srcOrd="3" destOrd="0" presId="urn:microsoft.com/office/officeart/2005/8/layout/vList2"/>
    <dgm:cxn modelId="{2752CFEE-3665-D041-B276-5F98905005C1}" type="presParOf" srcId="{FD3B4639-FE68-954C-85C4-1859EBDA01A4}" destId="{72D96136-AAF7-C142-A9E4-D0BAA665362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4DE2729-A629-4630-84E4-D59D00FFA87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2509BDB-9E75-4AA2-BBB6-5D6625C37E01}">
      <dgm:prSet custT="1"/>
      <dgm:spPr/>
      <dgm:t>
        <a:bodyPr/>
        <a:lstStyle/>
        <a:p>
          <a:r>
            <a:rPr lang="en-US" sz="2000" dirty="0"/>
            <a:t>BURDEN OF PROOF ON FIFA AND UEFA</a:t>
          </a:r>
        </a:p>
      </dgm:t>
    </dgm:pt>
    <dgm:pt modelId="{383B6FCB-46A7-4825-8174-7CC93A350A4D}" type="parTrans" cxnId="{85779F7B-AAB2-4F79-8F86-AFEFFD3C7490}">
      <dgm:prSet/>
      <dgm:spPr/>
      <dgm:t>
        <a:bodyPr/>
        <a:lstStyle/>
        <a:p>
          <a:endParaRPr lang="en-US"/>
        </a:p>
      </dgm:t>
    </dgm:pt>
    <dgm:pt modelId="{5EFE1EA4-C2F1-4BB4-AEBE-78898E2EC5EB}" type="sibTrans" cxnId="{85779F7B-AAB2-4F79-8F86-AFEFFD3C7490}">
      <dgm:prSet/>
      <dgm:spPr/>
      <dgm:t>
        <a:bodyPr/>
        <a:lstStyle/>
        <a:p>
          <a:endParaRPr lang="en-US"/>
        </a:p>
      </dgm:t>
    </dgm:pt>
    <dgm:pt modelId="{132ECD15-0557-4A4D-A497-F5C3D5D4397F}">
      <dgm:prSet/>
      <dgm:spPr/>
      <dgm:t>
        <a:bodyPr/>
        <a:lstStyle/>
        <a:p>
          <a:r>
            <a:rPr lang="en-US" dirty="0"/>
            <a:t>NATIONAL JUDGE will decide if </a:t>
          </a:r>
          <a:r>
            <a:rPr lang="en-US" dirty="0" err="1"/>
            <a:t>favourable</a:t>
          </a:r>
          <a:r>
            <a:rPr lang="en-US" dirty="0"/>
            <a:t> impact on </a:t>
          </a:r>
          <a:r>
            <a:rPr lang="en-US" b="1" dirty="0"/>
            <a:t>”users”:</a:t>
          </a:r>
        </a:p>
      </dgm:t>
    </dgm:pt>
    <dgm:pt modelId="{DDC1DDAC-EC0E-4B19-8DA4-11B5DF4F6A8E}" type="parTrans" cxnId="{DC1016F2-56FC-4D81-B475-D9D6BAD9BF7F}">
      <dgm:prSet/>
      <dgm:spPr/>
      <dgm:t>
        <a:bodyPr/>
        <a:lstStyle/>
        <a:p>
          <a:endParaRPr lang="en-US"/>
        </a:p>
      </dgm:t>
    </dgm:pt>
    <dgm:pt modelId="{5C4238EC-6EBF-4AE2-8C6A-C1661C21A0E4}" type="sibTrans" cxnId="{DC1016F2-56FC-4D81-B475-D9D6BAD9BF7F}">
      <dgm:prSet/>
      <dgm:spPr/>
      <dgm:t>
        <a:bodyPr/>
        <a:lstStyle/>
        <a:p>
          <a:endParaRPr lang="en-US"/>
        </a:p>
      </dgm:t>
    </dgm:pt>
    <dgm:pt modelId="{C6FBE0C1-C10D-4D9F-86E9-D004FF21FD1A}">
      <dgm:prSet custT="1"/>
      <dgm:spPr/>
      <dgm:t>
        <a:bodyPr/>
        <a:lstStyle/>
        <a:p>
          <a:r>
            <a:rPr lang="en-US" sz="2000" b="1" dirty="0"/>
            <a:t>National football associations</a:t>
          </a:r>
        </a:p>
      </dgm:t>
    </dgm:pt>
    <dgm:pt modelId="{11625EE9-BDA5-4FE1-AC16-618CF3FDFD44}" type="parTrans" cxnId="{5F224F40-56F0-4344-96C5-0E087A4C65B8}">
      <dgm:prSet/>
      <dgm:spPr/>
      <dgm:t>
        <a:bodyPr/>
        <a:lstStyle/>
        <a:p>
          <a:endParaRPr lang="en-US"/>
        </a:p>
      </dgm:t>
    </dgm:pt>
    <dgm:pt modelId="{C1C16F2B-96B2-4663-B510-C7CB4259B3C2}" type="sibTrans" cxnId="{5F224F40-56F0-4344-96C5-0E087A4C65B8}">
      <dgm:prSet/>
      <dgm:spPr/>
      <dgm:t>
        <a:bodyPr/>
        <a:lstStyle/>
        <a:p>
          <a:endParaRPr lang="en-US"/>
        </a:p>
      </dgm:t>
    </dgm:pt>
    <dgm:pt modelId="{69CC218D-FBAC-48E4-8E01-E47F4974A9D5}">
      <dgm:prSet custT="1"/>
      <dgm:spPr/>
      <dgm:t>
        <a:bodyPr/>
        <a:lstStyle/>
        <a:p>
          <a:r>
            <a:rPr lang="en-US" sz="2000" b="1" dirty="0"/>
            <a:t>Professional or amateur clubs</a:t>
          </a:r>
        </a:p>
      </dgm:t>
    </dgm:pt>
    <dgm:pt modelId="{936E01B8-2BF8-41E1-A4B1-AEEA9C7AA108}" type="parTrans" cxnId="{224B4252-15AB-4D3E-9F95-74207BBCCA2A}">
      <dgm:prSet/>
      <dgm:spPr/>
      <dgm:t>
        <a:bodyPr/>
        <a:lstStyle/>
        <a:p>
          <a:endParaRPr lang="en-US"/>
        </a:p>
      </dgm:t>
    </dgm:pt>
    <dgm:pt modelId="{C6B00025-FA09-4455-84A2-8FAF9F125D81}" type="sibTrans" cxnId="{224B4252-15AB-4D3E-9F95-74207BBCCA2A}">
      <dgm:prSet/>
      <dgm:spPr/>
      <dgm:t>
        <a:bodyPr/>
        <a:lstStyle/>
        <a:p>
          <a:endParaRPr lang="en-US"/>
        </a:p>
      </dgm:t>
    </dgm:pt>
    <dgm:pt modelId="{114DE552-1269-4C4D-B102-F20FC982A5ED}">
      <dgm:prSet custT="1"/>
      <dgm:spPr/>
      <dgm:t>
        <a:bodyPr/>
        <a:lstStyle/>
        <a:p>
          <a:r>
            <a:rPr lang="en-US" sz="1800" b="1" dirty="0"/>
            <a:t>Professional or amateur players</a:t>
          </a:r>
        </a:p>
      </dgm:t>
    </dgm:pt>
    <dgm:pt modelId="{4BE67559-D4DC-4B97-9511-815E90564279}" type="parTrans" cxnId="{3D1A6866-9649-409F-BF2E-DB3C59E48097}">
      <dgm:prSet/>
      <dgm:spPr/>
      <dgm:t>
        <a:bodyPr/>
        <a:lstStyle/>
        <a:p>
          <a:endParaRPr lang="en-US"/>
        </a:p>
      </dgm:t>
    </dgm:pt>
    <dgm:pt modelId="{EA15A2EE-5EB5-4395-8A11-DC6D0A121FEE}" type="sibTrans" cxnId="{3D1A6866-9649-409F-BF2E-DB3C59E48097}">
      <dgm:prSet/>
      <dgm:spPr/>
      <dgm:t>
        <a:bodyPr/>
        <a:lstStyle/>
        <a:p>
          <a:endParaRPr lang="en-US"/>
        </a:p>
      </dgm:t>
    </dgm:pt>
    <dgm:pt modelId="{41CE8F24-95FD-401D-AE6C-C7A01380BB23}">
      <dgm:prSet custT="1"/>
      <dgm:spPr/>
      <dgm:t>
        <a:bodyPr/>
        <a:lstStyle/>
        <a:p>
          <a:r>
            <a:rPr lang="en-US" sz="1800" b="1" dirty="0"/>
            <a:t>Young players</a:t>
          </a:r>
        </a:p>
      </dgm:t>
    </dgm:pt>
    <dgm:pt modelId="{C9C66941-69AD-49D2-96BC-4FD7A7B90CA1}" type="parTrans" cxnId="{BCFACFE7-8299-446C-A252-56DD1A7D2400}">
      <dgm:prSet/>
      <dgm:spPr/>
      <dgm:t>
        <a:bodyPr/>
        <a:lstStyle/>
        <a:p>
          <a:endParaRPr lang="en-US"/>
        </a:p>
      </dgm:t>
    </dgm:pt>
    <dgm:pt modelId="{344924B0-7304-4734-9B99-37CA6EC91761}" type="sibTrans" cxnId="{BCFACFE7-8299-446C-A252-56DD1A7D2400}">
      <dgm:prSet/>
      <dgm:spPr/>
      <dgm:t>
        <a:bodyPr/>
        <a:lstStyle/>
        <a:p>
          <a:endParaRPr lang="en-US"/>
        </a:p>
      </dgm:t>
    </dgm:pt>
    <dgm:pt modelId="{76E1F918-3CB4-48E4-965F-E76184371CDE}">
      <dgm:prSet custT="1"/>
      <dgm:spPr/>
      <dgm:t>
        <a:bodyPr/>
        <a:lstStyle/>
        <a:p>
          <a:r>
            <a:rPr lang="en-US" sz="1800" b="1" dirty="0"/>
            <a:t>Spectators and TV viewers</a:t>
          </a:r>
        </a:p>
      </dgm:t>
    </dgm:pt>
    <dgm:pt modelId="{AA2811E6-5CF8-4DAC-B9F0-6DC974AD9130}" type="parTrans" cxnId="{532F9FED-DD71-449A-B431-549CEFE24239}">
      <dgm:prSet/>
      <dgm:spPr/>
      <dgm:t>
        <a:bodyPr/>
        <a:lstStyle/>
        <a:p>
          <a:endParaRPr lang="en-US"/>
        </a:p>
      </dgm:t>
    </dgm:pt>
    <dgm:pt modelId="{FE7DD05B-4366-45FB-8250-29CCA84D679A}" type="sibTrans" cxnId="{532F9FED-DD71-449A-B431-549CEFE24239}">
      <dgm:prSet/>
      <dgm:spPr/>
      <dgm:t>
        <a:bodyPr/>
        <a:lstStyle/>
        <a:p>
          <a:endParaRPr lang="en-US"/>
        </a:p>
      </dgm:t>
    </dgm:pt>
    <dgm:pt modelId="{CB26950B-CEF0-4F22-9FC7-697587911CA0}">
      <dgm:prSet custT="1"/>
      <dgm:spPr/>
      <dgm:t>
        <a:bodyPr/>
        <a:lstStyle/>
        <a:p>
          <a:r>
            <a:rPr lang="en-US" sz="1800" b="1" dirty="0"/>
            <a:t>BUT also ”solidarity contribution</a:t>
          </a:r>
          <a:r>
            <a:rPr lang="en-US" sz="1600" dirty="0"/>
            <a:t>”</a:t>
          </a:r>
        </a:p>
      </dgm:t>
    </dgm:pt>
    <dgm:pt modelId="{65AAD7AE-643F-4981-A626-18112907479E}" type="parTrans" cxnId="{94DFE2FE-8FBF-4078-8EB3-284DE00DFC25}">
      <dgm:prSet/>
      <dgm:spPr/>
      <dgm:t>
        <a:bodyPr/>
        <a:lstStyle/>
        <a:p>
          <a:endParaRPr lang="en-US"/>
        </a:p>
      </dgm:t>
    </dgm:pt>
    <dgm:pt modelId="{C4FF8540-DAB3-4A71-BAAF-719FA210617A}" type="sibTrans" cxnId="{94DFE2FE-8FBF-4078-8EB3-284DE00DFC25}">
      <dgm:prSet/>
      <dgm:spPr/>
      <dgm:t>
        <a:bodyPr/>
        <a:lstStyle/>
        <a:p>
          <a:endParaRPr lang="en-US"/>
        </a:p>
      </dgm:t>
    </dgm:pt>
    <dgm:pt modelId="{11A1286F-928C-2042-827C-3E112830F43B}" type="pres">
      <dgm:prSet presAssocID="{84DE2729-A629-4630-84E4-D59D00FFA87E}" presName="linear" presStyleCnt="0">
        <dgm:presLayoutVars>
          <dgm:animLvl val="lvl"/>
          <dgm:resizeHandles val="exact"/>
        </dgm:presLayoutVars>
      </dgm:prSet>
      <dgm:spPr/>
    </dgm:pt>
    <dgm:pt modelId="{613335E4-C73A-E745-A18C-6B5544B1C714}" type="pres">
      <dgm:prSet presAssocID="{42509BDB-9E75-4AA2-BBB6-5D6625C37E01}" presName="parentText" presStyleLbl="node1" presStyleIdx="0" presStyleCnt="8">
        <dgm:presLayoutVars>
          <dgm:chMax val="0"/>
          <dgm:bulletEnabled val="1"/>
        </dgm:presLayoutVars>
      </dgm:prSet>
      <dgm:spPr/>
    </dgm:pt>
    <dgm:pt modelId="{880853F5-9F45-334B-9779-962F2D154B3C}" type="pres">
      <dgm:prSet presAssocID="{5EFE1EA4-C2F1-4BB4-AEBE-78898E2EC5EB}" presName="spacer" presStyleCnt="0"/>
      <dgm:spPr/>
    </dgm:pt>
    <dgm:pt modelId="{E5E61C74-C39F-C041-8AAF-3803D4766BC0}" type="pres">
      <dgm:prSet presAssocID="{132ECD15-0557-4A4D-A497-F5C3D5D4397F}" presName="parentText" presStyleLbl="node1" presStyleIdx="1" presStyleCnt="8">
        <dgm:presLayoutVars>
          <dgm:chMax val="0"/>
          <dgm:bulletEnabled val="1"/>
        </dgm:presLayoutVars>
      </dgm:prSet>
      <dgm:spPr/>
    </dgm:pt>
    <dgm:pt modelId="{82EA561E-C3EC-894E-8802-BAF02661E250}" type="pres">
      <dgm:prSet presAssocID="{5C4238EC-6EBF-4AE2-8C6A-C1661C21A0E4}" presName="spacer" presStyleCnt="0"/>
      <dgm:spPr/>
    </dgm:pt>
    <dgm:pt modelId="{90272645-C0CD-B84B-8C29-87E2075338B8}" type="pres">
      <dgm:prSet presAssocID="{C6FBE0C1-C10D-4D9F-86E9-D004FF21FD1A}" presName="parentText" presStyleLbl="node1" presStyleIdx="2" presStyleCnt="8" custLinFactNeighborX="-1330" custLinFactNeighborY="-87643">
        <dgm:presLayoutVars>
          <dgm:chMax val="0"/>
          <dgm:bulletEnabled val="1"/>
        </dgm:presLayoutVars>
      </dgm:prSet>
      <dgm:spPr/>
    </dgm:pt>
    <dgm:pt modelId="{3600C7DC-10DB-0E44-8484-8C6EED971303}" type="pres">
      <dgm:prSet presAssocID="{C1C16F2B-96B2-4663-B510-C7CB4259B3C2}" presName="spacer" presStyleCnt="0"/>
      <dgm:spPr/>
    </dgm:pt>
    <dgm:pt modelId="{46D55FFA-702C-B64B-9873-50E624B78BD7}" type="pres">
      <dgm:prSet presAssocID="{69CC218D-FBAC-48E4-8E01-E47F4974A9D5}" presName="parentText" presStyleLbl="node1" presStyleIdx="3" presStyleCnt="8">
        <dgm:presLayoutVars>
          <dgm:chMax val="0"/>
          <dgm:bulletEnabled val="1"/>
        </dgm:presLayoutVars>
      </dgm:prSet>
      <dgm:spPr/>
    </dgm:pt>
    <dgm:pt modelId="{8A79E351-ECD2-0E46-B58B-124B62C9CB77}" type="pres">
      <dgm:prSet presAssocID="{C6B00025-FA09-4455-84A2-8FAF9F125D81}" presName="spacer" presStyleCnt="0"/>
      <dgm:spPr/>
    </dgm:pt>
    <dgm:pt modelId="{E57E6A0D-3749-1A40-9906-B49361420F0B}" type="pres">
      <dgm:prSet presAssocID="{114DE552-1269-4C4D-B102-F20FC982A5ED}" presName="parentText" presStyleLbl="node1" presStyleIdx="4" presStyleCnt="8">
        <dgm:presLayoutVars>
          <dgm:chMax val="0"/>
          <dgm:bulletEnabled val="1"/>
        </dgm:presLayoutVars>
      </dgm:prSet>
      <dgm:spPr/>
    </dgm:pt>
    <dgm:pt modelId="{B1C0BAA7-C0A5-6E45-9986-2D386D4C1C7C}" type="pres">
      <dgm:prSet presAssocID="{EA15A2EE-5EB5-4395-8A11-DC6D0A121FEE}" presName="spacer" presStyleCnt="0"/>
      <dgm:spPr/>
    </dgm:pt>
    <dgm:pt modelId="{FF920D5C-B26F-7249-B5E8-07F2FDB16534}" type="pres">
      <dgm:prSet presAssocID="{41CE8F24-95FD-401D-AE6C-C7A01380BB23}" presName="parentText" presStyleLbl="node1" presStyleIdx="5" presStyleCnt="8">
        <dgm:presLayoutVars>
          <dgm:chMax val="0"/>
          <dgm:bulletEnabled val="1"/>
        </dgm:presLayoutVars>
      </dgm:prSet>
      <dgm:spPr/>
    </dgm:pt>
    <dgm:pt modelId="{807A74FE-650C-5F48-B3A6-AA44E10132B9}" type="pres">
      <dgm:prSet presAssocID="{344924B0-7304-4734-9B99-37CA6EC91761}" presName="spacer" presStyleCnt="0"/>
      <dgm:spPr/>
    </dgm:pt>
    <dgm:pt modelId="{E55A0F59-1BFC-8941-8D9E-8017BDB150DF}" type="pres">
      <dgm:prSet presAssocID="{76E1F918-3CB4-48E4-965F-E76184371CDE}" presName="parentText" presStyleLbl="node1" presStyleIdx="6" presStyleCnt="8">
        <dgm:presLayoutVars>
          <dgm:chMax val="0"/>
          <dgm:bulletEnabled val="1"/>
        </dgm:presLayoutVars>
      </dgm:prSet>
      <dgm:spPr/>
    </dgm:pt>
    <dgm:pt modelId="{E9A7138F-9C06-E243-B55C-56A2F2C34F39}" type="pres">
      <dgm:prSet presAssocID="{FE7DD05B-4366-45FB-8250-29CCA84D679A}" presName="spacer" presStyleCnt="0"/>
      <dgm:spPr/>
    </dgm:pt>
    <dgm:pt modelId="{64D35896-53B8-7640-AF80-63CDEEE6D093}" type="pres">
      <dgm:prSet presAssocID="{CB26950B-CEF0-4F22-9FC7-697587911CA0}" presName="parentText" presStyleLbl="node1" presStyleIdx="7" presStyleCnt="8">
        <dgm:presLayoutVars>
          <dgm:chMax val="0"/>
          <dgm:bulletEnabled val="1"/>
        </dgm:presLayoutVars>
      </dgm:prSet>
      <dgm:spPr/>
    </dgm:pt>
  </dgm:ptLst>
  <dgm:cxnLst>
    <dgm:cxn modelId="{7CBDEC11-E25A-7A41-801A-19FC01761441}" type="presOf" srcId="{CB26950B-CEF0-4F22-9FC7-697587911CA0}" destId="{64D35896-53B8-7640-AF80-63CDEEE6D093}" srcOrd="0" destOrd="0" presId="urn:microsoft.com/office/officeart/2005/8/layout/vList2"/>
    <dgm:cxn modelId="{30D35F12-6286-F946-A2DF-3395B78FB412}" type="presOf" srcId="{41CE8F24-95FD-401D-AE6C-C7A01380BB23}" destId="{FF920D5C-B26F-7249-B5E8-07F2FDB16534}" srcOrd="0" destOrd="0" presId="urn:microsoft.com/office/officeart/2005/8/layout/vList2"/>
    <dgm:cxn modelId="{4B234E26-D329-8D41-996F-A69EE6BCC44F}" type="presOf" srcId="{69CC218D-FBAC-48E4-8E01-E47F4974A9D5}" destId="{46D55FFA-702C-B64B-9873-50E624B78BD7}" srcOrd="0" destOrd="0" presId="urn:microsoft.com/office/officeart/2005/8/layout/vList2"/>
    <dgm:cxn modelId="{628AAA2C-FFAA-AB43-A074-BD6F27F3DA0A}" type="presOf" srcId="{42509BDB-9E75-4AA2-BBB6-5D6625C37E01}" destId="{613335E4-C73A-E745-A18C-6B5544B1C714}" srcOrd="0" destOrd="0" presId="urn:microsoft.com/office/officeart/2005/8/layout/vList2"/>
    <dgm:cxn modelId="{5F224F40-56F0-4344-96C5-0E087A4C65B8}" srcId="{84DE2729-A629-4630-84E4-D59D00FFA87E}" destId="{C6FBE0C1-C10D-4D9F-86E9-D004FF21FD1A}" srcOrd="2" destOrd="0" parTransId="{11625EE9-BDA5-4FE1-AC16-618CF3FDFD44}" sibTransId="{C1C16F2B-96B2-4663-B510-C7CB4259B3C2}"/>
    <dgm:cxn modelId="{224B4252-15AB-4D3E-9F95-74207BBCCA2A}" srcId="{84DE2729-A629-4630-84E4-D59D00FFA87E}" destId="{69CC218D-FBAC-48E4-8E01-E47F4974A9D5}" srcOrd="3" destOrd="0" parTransId="{936E01B8-2BF8-41E1-A4B1-AEEA9C7AA108}" sibTransId="{C6B00025-FA09-4455-84A2-8FAF9F125D81}"/>
    <dgm:cxn modelId="{D4103A5C-1DE3-154C-953E-BBDDF97C9C26}" type="presOf" srcId="{C6FBE0C1-C10D-4D9F-86E9-D004FF21FD1A}" destId="{90272645-C0CD-B84B-8C29-87E2075338B8}" srcOrd="0" destOrd="0" presId="urn:microsoft.com/office/officeart/2005/8/layout/vList2"/>
    <dgm:cxn modelId="{D84F3F63-0720-9148-B2C4-40DEB851C8E3}" type="presOf" srcId="{76E1F918-3CB4-48E4-965F-E76184371CDE}" destId="{E55A0F59-1BFC-8941-8D9E-8017BDB150DF}" srcOrd="0" destOrd="0" presId="urn:microsoft.com/office/officeart/2005/8/layout/vList2"/>
    <dgm:cxn modelId="{3D1A6866-9649-409F-BF2E-DB3C59E48097}" srcId="{84DE2729-A629-4630-84E4-D59D00FFA87E}" destId="{114DE552-1269-4C4D-B102-F20FC982A5ED}" srcOrd="4" destOrd="0" parTransId="{4BE67559-D4DC-4B97-9511-815E90564279}" sibTransId="{EA15A2EE-5EB5-4395-8A11-DC6D0A121FEE}"/>
    <dgm:cxn modelId="{85779F7B-AAB2-4F79-8F86-AFEFFD3C7490}" srcId="{84DE2729-A629-4630-84E4-D59D00FFA87E}" destId="{42509BDB-9E75-4AA2-BBB6-5D6625C37E01}" srcOrd="0" destOrd="0" parTransId="{383B6FCB-46A7-4825-8174-7CC93A350A4D}" sibTransId="{5EFE1EA4-C2F1-4BB4-AEBE-78898E2EC5EB}"/>
    <dgm:cxn modelId="{4A9F2583-83D5-FB4C-864F-40A173F0C1D2}" type="presOf" srcId="{132ECD15-0557-4A4D-A497-F5C3D5D4397F}" destId="{E5E61C74-C39F-C041-8AAF-3803D4766BC0}" srcOrd="0" destOrd="0" presId="urn:microsoft.com/office/officeart/2005/8/layout/vList2"/>
    <dgm:cxn modelId="{2C973FB3-D510-974D-A679-2C6D708E43E4}" type="presOf" srcId="{114DE552-1269-4C4D-B102-F20FC982A5ED}" destId="{E57E6A0D-3749-1A40-9906-B49361420F0B}" srcOrd="0" destOrd="0" presId="urn:microsoft.com/office/officeart/2005/8/layout/vList2"/>
    <dgm:cxn modelId="{0D15B6DD-24EF-2746-B10B-097914851BF8}" type="presOf" srcId="{84DE2729-A629-4630-84E4-D59D00FFA87E}" destId="{11A1286F-928C-2042-827C-3E112830F43B}" srcOrd="0" destOrd="0" presId="urn:microsoft.com/office/officeart/2005/8/layout/vList2"/>
    <dgm:cxn modelId="{BCFACFE7-8299-446C-A252-56DD1A7D2400}" srcId="{84DE2729-A629-4630-84E4-D59D00FFA87E}" destId="{41CE8F24-95FD-401D-AE6C-C7A01380BB23}" srcOrd="5" destOrd="0" parTransId="{C9C66941-69AD-49D2-96BC-4FD7A7B90CA1}" sibTransId="{344924B0-7304-4734-9B99-37CA6EC91761}"/>
    <dgm:cxn modelId="{532F9FED-DD71-449A-B431-549CEFE24239}" srcId="{84DE2729-A629-4630-84E4-D59D00FFA87E}" destId="{76E1F918-3CB4-48E4-965F-E76184371CDE}" srcOrd="6" destOrd="0" parTransId="{AA2811E6-5CF8-4DAC-B9F0-6DC974AD9130}" sibTransId="{FE7DD05B-4366-45FB-8250-29CCA84D679A}"/>
    <dgm:cxn modelId="{DC1016F2-56FC-4D81-B475-D9D6BAD9BF7F}" srcId="{84DE2729-A629-4630-84E4-D59D00FFA87E}" destId="{132ECD15-0557-4A4D-A497-F5C3D5D4397F}" srcOrd="1" destOrd="0" parTransId="{DDC1DDAC-EC0E-4B19-8DA4-11B5DF4F6A8E}" sibTransId="{5C4238EC-6EBF-4AE2-8C6A-C1661C21A0E4}"/>
    <dgm:cxn modelId="{94DFE2FE-8FBF-4078-8EB3-284DE00DFC25}" srcId="{84DE2729-A629-4630-84E4-D59D00FFA87E}" destId="{CB26950B-CEF0-4F22-9FC7-697587911CA0}" srcOrd="7" destOrd="0" parTransId="{65AAD7AE-643F-4981-A626-18112907479E}" sibTransId="{C4FF8540-DAB3-4A71-BAAF-719FA210617A}"/>
    <dgm:cxn modelId="{7F1EC14D-BDE3-DD4D-8A8D-CFC974E02FE4}" type="presParOf" srcId="{11A1286F-928C-2042-827C-3E112830F43B}" destId="{613335E4-C73A-E745-A18C-6B5544B1C714}" srcOrd="0" destOrd="0" presId="urn:microsoft.com/office/officeart/2005/8/layout/vList2"/>
    <dgm:cxn modelId="{4A6993D9-35E1-A640-86E8-ECB796DBA1C3}" type="presParOf" srcId="{11A1286F-928C-2042-827C-3E112830F43B}" destId="{880853F5-9F45-334B-9779-962F2D154B3C}" srcOrd="1" destOrd="0" presId="urn:microsoft.com/office/officeart/2005/8/layout/vList2"/>
    <dgm:cxn modelId="{2B30EEA2-3F98-504A-9249-93C0A2377478}" type="presParOf" srcId="{11A1286F-928C-2042-827C-3E112830F43B}" destId="{E5E61C74-C39F-C041-8AAF-3803D4766BC0}" srcOrd="2" destOrd="0" presId="urn:microsoft.com/office/officeart/2005/8/layout/vList2"/>
    <dgm:cxn modelId="{C846E777-3810-6A45-867D-8217BC82E474}" type="presParOf" srcId="{11A1286F-928C-2042-827C-3E112830F43B}" destId="{82EA561E-C3EC-894E-8802-BAF02661E250}" srcOrd="3" destOrd="0" presId="urn:microsoft.com/office/officeart/2005/8/layout/vList2"/>
    <dgm:cxn modelId="{59094A4E-B75A-884A-B1D9-E10159D7A908}" type="presParOf" srcId="{11A1286F-928C-2042-827C-3E112830F43B}" destId="{90272645-C0CD-B84B-8C29-87E2075338B8}" srcOrd="4" destOrd="0" presId="urn:microsoft.com/office/officeart/2005/8/layout/vList2"/>
    <dgm:cxn modelId="{E6E4E8B0-FA6A-8947-97C0-41119D8905B5}" type="presParOf" srcId="{11A1286F-928C-2042-827C-3E112830F43B}" destId="{3600C7DC-10DB-0E44-8484-8C6EED971303}" srcOrd="5" destOrd="0" presId="urn:microsoft.com/office/officeart/2005/8/layout/vList2"/>
    <dgm:cxn modelId="{284830F8-E9A9-4F45-B646-B4D15A6F59D6}" type="presParOf" srcId="{11A1286F-928C-2042-827C-3E112830F43B}" destId="{46D55FFA-702C-B64B-9873-50E624B78BD7}" srcOrd="6" destOrd="0" presId="urn:microsoft.com/office/officeart/2005/8/layout/vList2"/>
    <dgm:cxn modelId="{B660785A-65AB-1C4C-A9C4-B5D26715BB50}" type="presParOf" srcId="{11A1286F-928C-2042-827C-3E112830F43B}" destId="{8A79E351-ECD2-0E46-B58B-124B62C9CB77}" srcOrd="7" destOrd="0" presId="urn:microsoft.com/office/officeart/2005/8/layout/vList2"/>
    <dgm:cxn modelId="{4DB69F3E-B267-AD45-8862-AD9CACAE0AA3}" type="presParOf" srcId="{11A1286F-928C-2042-827C-3E112830F43B}" destId="{E57E6A0D-3749-1A40-9906-B49361420F0B}" srcOrd="8" destOrd="0" presId="urn:microsoft.com/office/officeart/2005/8/layout/vList2"/>
    <dgm:cxn modelId="{E34E5A84-E406-CC4B-BCC3-03F2DF4A1DA4}" type="presParOf" srcId="{11A1286F-928C-2042-827C-3E112830F43B}" destId="{B1C0BAA7-C0A5-6E45-9986-2D386D4C1C7C}" srcOrd="9" destOrd="0" presId="urn:microsoft.com/office/officeart/2005/8/layout/vList2"/>
    <dgm:cxn modelId="{E5C1CFE7-09BA-674E-91CF-B3F7DEB529EB}" type="presParOf" srcId="{11A1286F-928C-2042-827C-3E112830F43B}" destId="{FF920D5C-B26F-7249-B5E8-07F2FDB16534}" srcOrd="10" destOrd="0" presId="urn:microsoft.com/office/officeart/2005/8/layout/vList2"/>
    <dgm:cxn modelId="{954ED2E0-F3B2-D44A-9827-EEF05E63A7D4}" type="presParOf" srcId="{11A1286F-928C-2042-827C-3E112830F43B}" destId="{807A74FE-650C-5F48-B3A6-AA44E10132B9}" srcOrd="11" destOrd="0" presId="urn:microsoft.com/office/officeart/2005/8/layout/vList2"/>
    <dgm:cxn modelId="{973366D6-1358-0A45-81CC-EF6AD1913A2A}" type="presParOf" srcId="{11A1286F-928C-2042-827C-3E112830F43B}" destId="{E55A0F59-1BFC-8941-8D9E-8017BDB150DF}" srcOrd="12" destOrd="0" presId="urn:microsoft.com/office/officeart/2005/8/layout/vList2"/>
    <dgm:cxn modelId="{5803FC51-7197-634A-9FB6-40DBD5614546}" type="presParOf" srcId="{11A1286F-928C-2042-827C-3E112830F43B}" destId="{E9A7138F-9C06-E243-B55C-56A2F2C34F39}" srcOrd="13" destOrd="0" presId="urn:microsoft.com/office/officeart/2005/8/layout/vList2"/>
    <dgm:cxn modelId="{194092E7-E9F6-4342-9FD5-5A2F536C7075}" type="presParOf" srcId="{11A1286F-928C-2042-827C-3E112830F43B}" destId="{64D35896-53B8-7640-AF80-63CDEEE6D093}" srcOrd="1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125E18E-2BE9-42A4-9152-5521DE03ABB6}"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2F91E2D3-B3AE-4652-85F2-61783D25C7BA}">
      <dgm:prSet/>
      <dgm:spPr/>
      <dgm:t>
        <a:bodyPr/>
        <a:lstStyle/>
        <a:p>
          <a:r>
            <a:rPr lang="en-US"/>
            <a:t>No access to clubs in the marketing of those rights</a:t>
          </a:r>
        </a:p>
      </dgm:t>
    </dgm:pt>
    <dgm:pt modelId="{477265C7-8294-4E19-9420-602098F1CF06}" type="parTrans" cxnId="{296F3CD8-744D-40FB-BAA4-5E15C49649F8}">
      <dgm:prSet/>
      <dgm:spPr/>
      <dgm:t>
        <a:bodyPr/>
        <a:lstStyle/>
        <a:p>
          <a:endParaRPr lang="en-US"/>
        </a:p>
      </dgm:t>
    </dgm:pt>
    <dgm:pt modelId="{5334CC43-4496-4E9E-8498-854BC4504CE4}" type="sibTrans" cxnId="{296F3CD8-744D-40FB-BAA4-5E15C49649F8}">
      <dgm:prSet/>
      <dgm:spPr/>
      <dgm:t>
        <a:bodyPr/>
        <a:lstStyle/>
        <a:p>
          <a:endParaRPr lang="en-US"/>
        </a:p>
      </dgm:t>
    </dgm:pt>
    <dgm:pt modelId="{56EC6A71-5AD6-4439-A0A3-09C4480E1554}">
      <dgm:prSet/>
      <dgm:spPr/>
      <dgm:t>
        <a:bodyPr/>
        <a:lstStyle/>
        <a:p>
          <a:r>
            <a:rPr lang="en-US"/>
            <a:t>No access to third undertakings</a:t>
          </a:r>
        </a:p>
      </dgm:t>
    </dgm:pt>
    <dgm:pt modelId="{959CDAA2-39DF-421D-94AA-C79A31A422C2}" type="parTrans" cxnId="{DCE94897-A769-47F0-BA70-E6E2DA3EC120}">
      <dgm:prSet/>
      <dgm:spPr/>
      <dgm:t>
        <a:bodyPr/>
        <a:lstStyle/>
        <a:p>
          <a:endParaRPr lang="en-US"/>
        </a:p>
      </dgm:t>
    </dgm:pt>
    <dgm:pt modelId="{717FF5EA-268D-4F79-8EA3-EDADBB568A84}" type="sibTrans" cxnId="{DCE94897-A769-47F0-BA70-E6E2DA3EC120}">
      <dgm:prSet/>
      <dgm:spPr/>
      <dgm:t>
        <a:bodyPr/>
        <a:lstStyle/>
        <a:p>
          <a:endParaRPr lang="en-US"/>
        </a:p>
      </dgm:t>
    </dgm:pt>
    <dgm:pt modelId="{2847DDFA-76C4-4580-941A-DC6E84F107F5}">
      <dgm:prSet/>
      <dgm:spPr/>
      <dgm:t>
        <a:bodyPr/>
        <a:lstStyle/>
        <a:p>
          <a:r>
            <a:rPr lang="en-US"/>
            <a:t>Detrimental for consumers and TV users</a:t>
          </a:r>
        </a:p>
      </dgm:t>
    </dgm:pt>
    <dgm:pt modelId="{D77141B9-CCCD-494F-89A8-1DB401DF988A}" type="parTrans" cxnId="{42BB57D9-777E-4A9C-AAD4-72E2D8FAF07D}">
      <dgm:prSet/>
      <dgm:spPr/>
      <dgm:t>
        <a:bodyPr/>
        <a:lstStyle/>
        <a:p>
          <a:endParaRPr lang="en-US"/>
        </a:p>
      </dgm:t>
    </dgm:pt>
    <dgm:pt modelId="{1FC5039F-2A4C-4F27-A307-16A9A6E9F0FA}" type="sibTrans" cxnId="{42BB57D9-777E-4A9C-AAD4-72E2D8FAF07D}">
      <dgm:prSet/>
      <dgm:spPr/>
      <dgm:t>
        <a:bodyPr/>
        <a:lstStyle/>
        <a:p>
          <a:endParaRPr lang="en-US"/>
        </a:p>
      </dgm:t>
    </dgm:pt>
    <dgm:pt modelId="{D18899ED-BB96-4346-9C4A-23A627643F18}">
      <dgm:prSet/>
      <dgm:spPr/>
      <dgm:t>
        <a:bodyPr/>
        <a:lstStyle/>
        <a:p>
          <a:r>
            <a:rPr lang="en-US"/>
            <a:t>Standardization of Buyers’ conduct</a:t>
          </a:r>
        </a:p>
      </dgm:t>
    </dgm:pt>
    <dgm:pt modelId="{339BD11C-E58C-468C-878B-DF9EDD477DEB}" type="parTrans" cxnId="{D6E414AF-829C-40E6-BB2F-DCD2345F561A}">
      <dgm:prSet/>
      <dgm:spPr/>
      <dgm:t>
        <a:bodyPr/>
        <a:lstStyle/>
        <a:p>
          <a:endParaRPr lang="en-US"/>
        </a:p>
      </dgm:t>
    </dgm:pt>
    <dgm:pt modelId="{4531DC03-A4BD-4F61-9C00-25E2105CC8D1}" type="sibTrans" cxnId="{D6E414AF-829C-40E6-BB2F-DCD2345F561A}">
      <dgm:prSet/>
      <dgm:spPr/>
      <dgm:t>
        <a:bodyPr/>
        <a:lstStyle/>
        <a:p>
          <a:endParaRPr lang="en-US"/>
        </a:p>
      </dgm:t>
    </dgm:pt>
    <dgm:pt modelId="{76BF5DC2-85BE-46A5-A3D3-D416A8E02055}">
      <dgm:prSet/>
      <dgm:spPr/>
      <dgm:t>
        <a:bodyPr/>
        <a:lstStyle/>
        <a:p>
          <a:r>
            <a:rPr lang="en-US"/>
            <a:t>Less choice and less innovation</a:t>
          </a:r>
        </a:p>
      </dgm:t>
    </dgm:pt>
    <dgm:pt modelId="{02ED9671-4BDA-4115-9ABA-434BE1624723}" type="parTrans" cxnId="{B6F31AB2-1786-465D-93F6-FDCD0E92997B}">
      <dgm:prSet/>
      <dgm:spPr/>
      <dgm:t>
        <a:bodyPr/>
        <a:lstStyle/>
        <a:p>
          <a:endParaRPr lang="en-US"/>
        </a:p>
      </dgm:t>
    </dgm:pt>
    <dgm:pt modelId="{79EC981B-666B-4233-A8D5-9FC0D46535BC}" type="sibTrans" cxnId="{B6F31AB2-1786-465D-93F6-FDCD0E92997B}">
      <dgm:prSet/>
      <dgm:spPr/>
      <dgm:t>
        <a:bodyPr/>
        <a:lstStyle/>
        <a:p>
          <a:endParaRPr lang="en-US"/>
        </a:p>
      </dgm:t>
    </dgm:pt>
    <dgm:pt modelId="{37A34AA7-B206-BA49-9053-A04B741BA343}" type="pres">
      <dgm:prSet presAssocID="{F125E18E-2BE9-42A4-9152-5521DE03ABB6}" presName="linear" presStyleCnt="0">
        <dgm:presLayoutVars>
          <dgm:animLvl val="lvl"/>
          <dgm:resizeHandles val="exact"/>
        </dgm:presLayoutVars>
      </dgm:prSet>
      <dgm:spPr/>
    </dgm:pt>
    <dgm:pt modelId="{633FFF96-F2F3-AE40-BEE7-BF5513E6010F}" type="pres">
      <dgm:prSet presAssocID="{2F91E2D3-B3AE-4652-85F2-61783D25C7BA}" presName="parentText" presStyleLbl="node1" presStyleIdx="0" presStyleCnt="5">
        <dgm:presLayoutVars>
          <dgm:chMax val="0"/>
          <dgm:bulletEnabled val="1"/>
        </dgm:presLayoutVars>
      </dgm:prSet>
      <dgm:spPr/>
    </dgm:pt>
    <dgm:pt modelId="{4A499644-BE1F-1840-853B-AB85DAC2DCCF}" type="pres">
      <dgm:prSet presAssocID="{5334CC43-4496-4E9E-8498-854BC4504CE4}" presName="spacer" presStyleCnt="0"/>
      <dgm:spPr/>
    </dgm:pt>
    <dgm:pt modelId="{618B0B65-646E-5B4F-906F-98A78E7D4B87}" type="pres">
      <dgm:prSet presAssocID="{56EC6A71-5AD6-4439-A0A3-09C4480E1554}" presName="parentText" presStyleLbl="node1" presStyleIdx="1" presStyleCnt="5">
        <dgm:presLayoutVars>
          <dgm:chMax val="0"/>
          <dgm:bulletEnabled val="1"/>
        </dgm:presLayoutVars>
      </dgm:prSet>
      <dgm:spPr/>
    </dgm:pt>
    <dgm:pt modelId="{87E201F3-C51F-7743-AB1A-F4F371AFC1CE}" type="pres">
      <dgm:prSet presAssocID="{717FF5EA-268D-4F79-8EA3-EDADBB568A84}" presName="spacer" presStyleCnt="0"/>
      <dgm:spPr/>
    </dgm:pt>
    <dgm:pt modelId="{0D9DE432-BA50-2243-9A86-CF8A2CAABA10}" type="pres">
      <dgm:prSet presAssocID="{2847DDFA-76C4-4580-941A-DC6E84F107F5}" presName="parentText" presStyleLbl="node1" presStyleIdx="2" presStyleCnt="5">
        <dgm:presLayoutVars>
          <dgm:chMax val="0"/>
          <dgm:bulletEnabled val="1"/>
        </dgm:presLayoutVars>
      </dgm:prSet>
      <dgm:spPr/>
    </dgm:pt>
    <dgm:pt modelId="{BB5FBA7B-8DF5-E948-BFD3-3CD301EB1534}" type="pres">
      <dgm:prSet presAssocID="{1FC5039F-2A4C-4F27-A307-16A9A6E9F0FA}" presName="spacer" presStyleCnt="0"/>
      <dgm:spPr/>
    </dgm:pt>
    <dgm:pt modelId="{608D393C-F088-154C-883E-E3E03F35339F}" type="pres">
      <dgm:prSet presAssocID="{D18899ED-BB96-4346-9C4A-23A627643F18}" presName="parentText" presStyleLbl="node1" presStyleIdx="3" presStyleCnt="5">
        <dgm:presLayoutVars>
          <dgm:chMax val="0"/>
          <dgm:bulletEnabled val="1"/>
        </dgm:presLayoutVars>
      </dgm:prSet>
      <dgm:spPr/>
    </dgm:pt>
    <dgm:pt modelId="{FA9C8C9C-5AA4-B14C-A4D2-C0D90B4ABC83}" type="pres">
      <dgm:prSet presAssocID="{4531DC03-A4BD-4F61-9C00-25E2105CC8D1}" presName="spacer" presStyleCnt="0"/>
      <dgm:spPr/>
    </dgm:pt>
    <dgm:pt modelId="{68B50D47-A88B-3C47-9346-2BF5E9E57317}" type="pres">
      <dgm:prSet presAssocID="{76BF5DC2-85BE-46A5-A3D3-D416A8E02055}" presName="parentText" presStyleLbl="node1" presStyleIdx="4" presStyleCnt="5">
        <dgm:presLayoutVars>
          <dgm:chMax val="0"/>
          <dgm:bulletEnabled val="1"/>
        </dgm:presLayoutVars>
      </dgm:prSet>
      <dgm:spPr/>
    </dgm:pt>
  </dgm:ptLst>
  <dgm:cxnLst>
    <dgm:cxn modelId="{9AA3BA01-5059-8044-8C1B-EAEC984C3F49}" type="presOf" srcId="{D18899ED-BB96-4346-9C4A-23A627643F18}" destId="{608D393C-F088-154C-883E-E3E03F35339F}" srcOrd="0" destOrd="0" presId="urn:microsoft.com/office/officeart/2005/8/layout/vList2"/>
    <dgm:cxn modelId="{00561A16-FCE6-504C-A0F8-D00179D75FA6}" type="presOf" srcId="{2847DDFA-76C4-4580-941A-DC6E84F107F5}" destId="{0D9DE432-BA50-2243-9A86-CF8A2CAABA10}" srcOrd="0" destOrd="0" presId="urn:microsoft.com/office/officeart/2005/8/layout/vList2"/>
    <dgm:cxn modelId="{C90CEF5D-972C-5747-A6AC-EF24E6915385}" type="presOf" srcId="{F125E18E-2BE9-42A4-9152-5521DE03ABB6}" destId="{37A34AA7-B206-BA49-9053-A04B741BA343}" srcOrd="0" destOrd="0" presId="urn:microsoft.com/office/officeart/2005/8/layout/vList2"/>
    <dgm:cxn modelId="{FF840176-1ADF-4740-89EE-9E27B065420F}" type="presOf" srcId="{56EC6A71-5AD6-4439-A0A3-09C4480E1554}" destId="{618B0B65-646E-5B4F-906F-98A78E7D4B87}" srcOrd="0" destOrd="0" presId="urn:microsoft.com/office/officeart/2005/8/layout/vList2"/>
    <dgm:cxn modelId="{4F355D8C-7332-3E4E-A91A-A803F8582B59}" type="presOf" srcId="{76BF5DC2-85BE-46A5-A3D3-D416A8E02055}" destId="{68B50D47-A88B-3C47-9346-2BF5E9E57317}" srcOrd="0" destOrd="0" presId="urn:microsoft.com/office/officeart/2005/8/layout/vList2"/>
    <dgm:cxn modelId="{D9CFAC8F-F7DB-F94E-803D-7CC09997B3DB}" type="presOf" srcId="{2F91E2D3-B3AE-4652-85F2-61783D25C7BA}" destId="{633FFF96-F2F3-AE40-BEE7-BF5513E6010F}" srcOrd="0" destOrd="0" presId="urn:microsoft.com/office/officeart/2005/8/layout/vList2"/>
    <dgm:cxn modelId="{DCE94897-A769-47F0-BA70-E6E2DA3EC120}" srcId="{F125E18E-2BE9-42A4-9152-5521DE03ABB6}" destId="{56EC6A71-5AD6-4439-A0A3-09C4480E1554}" srcOrd="1" destOrd="0" parTransId="{959CDAA2-39DF-421D-94AA-C79A31A422C2}" sibTransId="{717FF5EA-268D-4F79-8EA3-EDADBB568A84}"/>
    <dgm:cxn modelId="{D6E414AF-829C-40E6-BB2F-DCD2345F561A}" srcId="{F125E18E-2BE9-42A4-9152-5521DE03ABB6}" destId="{D18899ED-BB96-4346-9C4A-23A627643F18}" srcOrd="3" destOrd="0" parTransId="{339BD11C-E58C-468C-878B-DF9EDD477DEB}" sibTransId="{4531DC03-A4BD-4F61-9C00-25E2105CC8D1}"/>
    <dgm:cxn modelId="{B6F31AB2-1786-465D-93F6-FDCD0E92997B}" srcId="{F125E18E-2BE9-42A4-9152-5521DE03ABB6}" destId="{76BF5DC2-85BE-46A5-A3D3-D416A8E02055}" srcOrd="4" destOrd="0" parTransId="{02ED9671-4BDA-4115-9ABA-434BE1624723}" sibTransId="{79EC981B-666B-4233-A8D5-9FC0D46535BC}"/>
    <dgm:cxn modelId="{296F3CD8-744D-40FB-BAA4-5E15C49649F8}" srcId="{F125E18E-2BE9-42A4-9152-5521DE03ABB6}" destId="{2F91E2D3-B3AE-4652-85F2-61783D25C7BA}" srcOrd="0" destOrd="0" parTransId="{477265C7-8294-4E19-9420-602098F1CF06}" sibTransId="{5334CC43-4496-4E9E-8498-854BC4504CE4}"/>
    <dgm:cxn modelId="{42BB57D9-777E-4A9C-AAD4-72E2D8FAF07D}" srcId="{F125E18E-2BE9-42A4-9152-5521DE03ABB6}" destId="{2847DDFA-76C4-4580-941A-DC6E84F107F5}" srcOrd="2" destOrd="0" parTransId="{D77141B9-CCCD-494F-89A8-1DB401DF988A}" sibTransId="{1FC5039F-2A4C-4F27-A307-16A9A6E9F0FA}"/>
    <dgm:cxn modelId="{152BF98C-F9F0-2642-B5D1-8686908F7B2A}" type="presParOf" srcId="{37A34AA7-B206-BA49-9053-A04B741BA343}" destId="{633FFF96-F2F3-AE40-BEE7-BF5513E6010F}" srcOrd="0" destOrd="0" presId="urn:microsoft.com/office/officeart/2005/8/layout/vList2"/>
    <dgm:cxn modelId="{22F5E04E-8E59-554B-91F8-CF338BF5BE9E}" type="presParOf" srcId="{37A34AA7-B206-BA49-9053-A04B741BA343}" destId="{4A499644-BE1F-1840-853B-AB85DAC2DCCF}" srcOrd="1" destOrd="0" presId="urn:microsoft.com/office/officeart/2005/8/layout/vList2"/>
    <dgm:cxn modelId="{EB723957-BA06-3D4C-85D3-C9DE23688E59}" type="presParOf" srcId="{37A34AA7-B206-BA49-9053-A04B741BA343}" destId="{618B0B65-646E-5B4F-906F-98A78E7D4B87}" srcOrd="2" destOrd="0" presId="urn:microsoft.com/office/officeart/2005/8/layout/vList2"/>
    <dgm:cxn modelId="{E9FEB4D7-0FAC-4D4A-A498-5A4BDD5BA57F}" type="presParOf" srcId="{37A34AA7-B206-BA49-9053-A04B741BA343}" destId="{87E201F3-C51F-7743-AB1A-F4F371AFC1CE}" srcOrd="3" destOrd="0" presId="urn:microsoft.com/office/officeart/2005/8/layout/vList2"/>
    <dgm:cxn modelId="{61431633-8FAF-E94E-AD5B-4DACED112FCE}" type="presParOf" srcId="{37A34AA7-B206-BA49-9053-A04B741BA343}" destId="{0D9DE432-BA50-2243-9A86-CF8A2CAABA10}" srcOrd="4" destOrd="0" presId="urn:microsoft.com/office/officeart/2005/8/layout/vList2"/>
    <dgm:cxn modelId="{94250545-3129-764B-A1F8-245CC652C4AF}" type="presParOf" srcId="{37A34AA7-B206-BA49-9053-A04B741BA343}" destId="{BB5FBA7B-8DF5-E948-BFD3-3CD301EB1534}" srcOrd="5" destOrd="0" presId="urn:microsoft.com/office/officeart/2005/8/layout/vList2"/>
    <dgm:cxn modelId="{B61E951F-5D9C-A541-9F02-FA01D2BA07CC}" type="presParOf" srcId="{37A34AA7-B206-BA49-9053-A04B741BA343}" destId="{608D393C-F088-154C-883E-E3E03F35339F}" srcOrd="6" destOrd="0" presId="urn:microsoft.com/office/officeart/2005/8/layout/vList2"/>
    <dgm:cxn modelId="{E20BF24C-BE90-1849-9B67-1C629F643173}" type="presParOf" srcId="{37A34AA7-B206-BA49-9053-A04B741BA343}" destId="{FA9C8C9C-5AA4-B14C-A4D2-C0D90B4ABC83}" srcOrd="7" destOrd="0" presId="urn:microsoft.com/office/officeart/2005/8/layout/vList2"/>
    <dgm:cxn modelId="{B061A994-2737-7F45-AFA2-8F97C8576872}" type="presParOf" srcId="{37A34AA7-B206-BA49-9053-A04B741BA343}" destId="{68B50D47-A88B-3C47-9346-2BF5E9E57317}"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7E61E3-E319-46AC-9185-B47BAC332253}">
      <dsp:nvSpPr>
        <dsp:cNvPr id="0" name=""/>
        <dsp:cNvSpPr/>
      </dsp:nvSpPr>
      <dsp:spPr>
        <a:xfrm>
          <a:off x="-82719" y="98392"/>
          <a:ext cx="5204077" cy="72361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A040EB-A48E-4420-9DB3-3F5CAA80A254}">
      <dsp:nvSpPr>
        <dsp:cNvPr id="0" name=""/>
        <dsp:cNvSpPr/>
      </dsp:nvSpPr>
      <dsp:spPr>
        <a:xfrm>
          <a:off x="136174" y="227138"/>
          <a:ext cx="398766" cy="3979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EA1398-0E5D-4E3F-9162-105C10C1ED8D}">
      <dsp:nvSpPr>
        <dsp:cNvPr id="0" name=""/>
        <dsp:cNvSpPr/>
      </dsp:nvSpPr>
      <dsp:spPr>
        <a:xfrm>
          <a:off x="561812" y="64324"/>
          <a:ext cx="4724983" cy="769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44" tIns="81444" rIns="81444" bIns="81444" numCol="1" spcCol="1270" anchor="ctr" anchorCtr="0">
          <a:noAutofit/>
        </a:bodyPr>
        <a:lstStyle/>
        <a:p>
          <a:pPr marL="0" lvl="0" indent="0" algn="l" defTabSz="1066800">
            <a:lnSpc>
              <a:spcPct val="100000"/>
            </a:lnSpc>
            <a:spcBef>
              <a:spcPct val="0"/>
            </a:spcBef>
            <a:spcAft>
              <a:spcPct val="35000"/>
            </a:spcAft>
            <a:buNone/>
          </a:pPr>
          <a:r>
            <a:rPr lang="en-BE" sz="2400" kern="1200" dirty="0"/>
            <a:t>European Superleague Company SL </a:t>
          </a:r>
          <a:endParaRPr lang="en-US" sz="2400" kern="1200" dirty="0"/>
        </a:p>
      </dsp:txBody>
      <dsp:txXfrm>
        <a:off x="561812" y="64324"/>
        <a:ext cx="4724983" cy="769546"/>
      </dsp:txXfrm>
    </dsp:sp>
    <dsp:sp modelId="{E5D49F0B-177A-49F5-AE4F-EA08CBD35CFF}">
      <dsp:nvSpPr>
        <dsp:cNvPr id="0" name=""/>
        <dsp:cNvSpPr/>
      </dsp:nvSpPr>
      <dsp:spPr>
        <a:xfrm>
          <a:off x="-82719" y="1026258"/>
          <a:ext cx="5204077" cy="72361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247625-FCB9-4A30-8D91-B7BE7D774CFF}">
      <dsp:nvSpPr>
        <dsp:cNvPr id="0" name=""/>
        <dsp:cNvSpPr/>
      </dsp:nvSpPr>
      <dsp:spPr>
        <a:xfrm>
          <a:off x="136174" y="1189071"/>
          <a:ext cx="398766" cy="3979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D6547A-6AF1-4A83-B859-000999ACC481}">
      <dsp:nvSpPr>
        <dsp:cNvPr id="0" name=""/>
        <dsp:cNvSpPr/>
      </dsp:nvSpPr>
      <dsp:spPr>
        <a:xfrm>
          <a:off x="753833" y="1026258"/>
          <a:ext cx="4340940" cy="769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44" tIns="81444" rIns="81444" bIns="81444" numCol="1" spcCol="1270" anchor="ctr" anchorCtr="0">
          <a:noAutofit/>
        </a:bodyPr>
        <a:lstStyle/>
        <a:p>
          <a:pPr marL="0" lvl="0" indent="0" algn="l" defTabSz="1066800">
            <a:lnSpc>
              <a:spcPct val="100000"/>
            </a:lnSpc>
            <a:spcBef>
              <a:spcPct val="0"/>
            </a:spcBef>
            <a:spcAft>
              <a:spcPct val="35000"/>
            </a:spcAft>
            <a:buNone/>
          </a:pPr>
          <a:r>
            <a:rPr lang="en-BE" sz="2400" b="1" kern="1200" dirty="0"/>
            <a:t>Nature</a:t>
          </a:r>
          <a:r>
            <a:rPr lang="en-BE" sz="2400" kern="1200" dirty="0"/>
            <a:t>: Private Company under Spanish Law (12 clubs)</a:t>
          </a:r>
          <a:endParaRPr lang="en-US" sz="2400" kern="1200" dirty="0"/>
        </a:p>
      </dsp:txBody>
      <dsp:txXfrm>
        <a:off x="753833" y="1026258"/>
        <a:ext cx="4340940" cy="769546"/>
      </dsp:txXfrm>
    </dsp:sp>
    <dsp:sp modelId="{D8AABFAC-567F-4397-9A8D-07ADE5D662A7}">
      <dsp:nvSpPr>
        <dsp:cNvPr id="0" name=""/>
        <dsp:cNvSpPr/>
      </dsp:nvSpPr>
      <dsp:spPr>
        <a:xfrm>
          <a:off x="-82719" y="1988192"/>
          <a:ext cx="5204077" cy="72361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1EB393-6E99-4699-B8BE-9864586E9712}">
      <dsp:nvSpPr>
        <dsp:cNvPr id="0" name=""/>
        <dsp:cNvSpPr/>
      </dsp:nvSpPr>
      <dsp:spPr>
        <a:xfrm>
          <a:off x="136174" y="2151005"/>
          <a:ext cx="398766" cy="3979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380AFB-E02A-499F-82EE-05B63798E53A}">
      <dsp:nvSpPr>
        <dsp:cNvPr id="0" name=""/>
        <dsp:cNvSpPr/>
      </dsp:nvSpPr>
      <dsp:spPr>
        <a:xfrm>
          <a:off x="753833" y="1988192"/>
          <a:ext cx="4340940" cy="769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44" tIns="81444" rIns="81444" bIns="81444" numCol="1" spcCol="1270" anchor="ctr" anchorCtr="0">
          <a:noAutofit/>
        </a:bodyPr>
        <a:lstStyle/>
        <a:p>
          <a:pPr marL="0" lvl="0" indent="0" algn="l" defTabSz="1066800">
            <a:lnSpc>
              <a:spcPct val="100000"/>
            </a:lnSpc>
            <a:spcBef>
              <a:spcPct val="0"/>
            </a:spcBef>
            <a:spcAft>
              <a:spcPct val="35000"/>
            </a:spcAft>
            <a:buNone/>
          </a:pPr>
          <a:r>
            <a:rPr lang="en-BE" sz="2400" b="1" kern="1200" dirty="0"/>
            <a:t>Goal</a:t>
          </a:r>
          <a:r>
            <a:rPr lang="en-BE" sz="2400" kern="1200" dirty="0"/>
            <a:t>: new International interclub competitions</a:t>
          </a:r>
          <a:endParaRPr lang="en-US" sz="2400" kern="1200" dirty="0"/>
        </a:p>
      </dsp:txBody>
      <dsp:txXfrm>
        <a:off x="753833" y="1988192"/>
        <a:ext cx="4340940" cy="769546"/>
      </dsp:txXfrm>
    </dsp:sp>
    <dsp:sp modelId="{978F79A2-DA28-46DE-A8AA-46B69FA2DCFD}">
      <dsp:nvSpPr>
        <dsp:cNvPr id="0" name=""/>
        <dsp:cNvSpPr/>
      </dsp:nvSpPr>
      <dsp:spPr>
        <a:xfrm>
          <a:off x="-82719" y="2950125"/>
          <a:ext cx="5204077" cy="17568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70E504-D52B-483F-A77B-C80FEFEC9CAA}">
      <dsp:nvSpPr>
        <dsp:cNvPr id="0" name=""/>
        <dsp:cNvSpPr/>
      </dsp:nvSpPr>
      <dsp:spPr>
        <a:xfrm>
          <a:off x="136174" y="3629567"/>
          <a:ext cx="398766" cy="3979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E88917-DB5A-4E5E-9D3A-E14AAB63D49B}">
      <dsp:nvSpPr>
        <dsp:cNvPr id="0" name=""/>
        <dsp:cNvSpPr/>
      </dsp:nvSpPr>
      <dsp:spPr>
        <a:xfrm>
          <a:off x="526863" y="3479351"/>
          <a:ext cx="2341834" cy="769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44" tIns="81444" rIns="81444" bIns="81444" numCol="1" spcCol="1270" anchor="ctr" anchorCtr="0">
          <a:noAutofit/>
        </a:bodyPr>
        <a:lstStyle/>
        <a:p>
          <a:pPr marL="0" lvl="0" indent="0" algn="l" defTabSz="1066800">
            <a:lnSpc>
              <a:spcPct val="100000"/>
            </a:lnSpc>
            <a:spcBef>
              <a:spcPct val="0"/>
            </a:spcBef>
            <a:spcAft>
              <a:spcPct val="35000"/>
            </a:spcAft>
            <a:buNone/>
          </a:pPr>
          <a:r>
            <a:rPr lang="en-BE" sz="2400" b="1" kern="1200" dirty="0"/>
            <a:t>Means</a:t>
          </a:r>
          <a:r>
            <a:rPr lang="en-BE" sz="2400" kern="1200" dirty="0"/>
            <a:t>: </a:t>
          </a:r>
          <a:endParaRPr lang="nl-BE" sz="2400" kern="1200" dirty="0"/>
        </a:p>
        <a:p>
          <a:pPr marL="0" lvl="0" indent="0" algn="l" defTabSz="1066800">
            <a:lnSpc>
              <a:spcPct val="100000"/>
            </a:lnSpc>
            <a:spcBef>
              <a:spcPct val="0"/>
            </a:spcBef>
            <a:spcAft>
              <a:spcPct val="35000"/>
            </a:spcAft>
            <a:buNone/>
          </a:pPr>
          <a:r>
            <a:rPr lang="en-BE" sz="2400" kern="1200" dirty="0"/>
            <a:t>3 companies for</a:t>
          </a:r>
          <a:r>
            <a:rPr lang="en-BE" sz="1600" kern="1200" dirty="0"/>
            <a:t>:</a:t>
          </a:r>
          <a:endParaRPr lang="en-US" sz="1600" kern="1200" dirty="0"/>
        </a:p>
      </dsp:txBody>
      <dsp:txXfrm>
        <a:off x="526863" y="3479351"/>
        <a:ext cx="2341834" cy="769546"/>
      </dsp:txXfrm>
    </dsp:sp>
    <dsp:sp modelId="{363EB800-410E-4BAD-8658-3CB854387316}">
      <dsp:nvSpPr>
        <dsp:cNvPr id="0" name=""/>
        <dsp:cNvSpPr/>
      </dsp:nvSpPr>
      <dsp:spPr>
        <a:xfrm>
          <a:off x="2941227" y="3466753"/>
          <a:ext cx="2307988" cy="769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44" tIns="81444" rIns="81444" bIns="81444" numCol="1" spcCol="1270" anchor="ctr" anchorCtr="0">
          <a:noAutofit/>
        </a:bodyPr>
        <a:lstStyle/>
        <a:p>
          <a:pPr marL="0" lvl="0" indent="0" algn="l" defTabSz="889000">
            <a:lnSpc>
              <a:spcPct val="100000"/>
            </a:lnSpc>
            <a:spcBef>
              <a:spcPct val="0"/>
            </a:spcBef>
            <a:spcAft>
              <a:spcPct val="35000"/>
            </a:spcAft>
            <a:buNone/>
          </a:pPr>
          <a:r>
            <a:rPr lang="en-BE" sz="2000" b="1" kern="1200" dirty="0"/>
            <a:t>Management of the competition</a:t>
          </a:r>
          <a:endParaRPr lang="en-US" sz="2000" b="1" kern="1200" dirty="0"/>
        </a:p>
        <a:p>
          <a:pPr marL="0" lvl="0" indent="0" algn="l" defTabSz="800100">
            <a:lnSpc>
              <a:spcPct val="100000"/>
            </a:lnSpc>
            <a:spcBef>
              <a:spcPct val="0"/>
            </a:spcBef>
            <a:spcAft>
              <a:spcPct val="35000"/>
            </a:spcAft>
            <a:buNone/>
          </a:pPr>
          <a:r>
            <a:rPr lang="en-BE" sz="1800" b="1" kern="1200" dirty="0"/>
            <a:t>Exploitation of media rights</a:t>
          </a:r>
          <a:endParaRPr lang="en-US" sz="1800" b="1" kern="1200" dirty="0"/>
        </a:p>
        <a:p>
          <a:pPr marL="0" lvl="0" indent="0" algn="l" defTabSz="800100">
            <a:lnSpc>
              <a:spcPct val="100000"/>
            </a:lnSpc>
            <a:spcBef>
              <a:spcPct val="0"/>
            </a:spcBef>
            <a:spcAft>
              <a:spcPct val="35000"/>
            </a:spcAft>
            <a:buNone/>
          </a:pPr>
          <a:r>
            <a:rPr lang="en-BE" sz="1800" b="1" kern="1200" dirty="0"/>
            <a:t>Exploitation of </a:t>
          </a:r>
          <a:r>
            <a:rPr lang="en-BE" sz="2000" b="1" kern="1200" dirty="0"/>
            <a:t>other commercial rights</a:t>
          </a:r>
          <a:endParaRPr lang="en-US" sz="2000" b="1" kern="1200" dirty="0"/>
        </a:p>
      </dsp:txBody>
      <dsp:txXfrm>
        <a:off x="2941227" y="3466753"/>
        <a:ext cx="2307988" cy="769546"/>
      </dsp:txXfrm>
    </dsp:sp>
    <dsp:sp modelId="{33A34E1F-AB3B-418F-AD1C-350C6A5A1727}">
      <dsp:nvSpPr>
        <dsp:cNvPr id="0" name=""/>
        <dsp:cNvSpPr/>
      </dsp:nvSpPr>
      <dsp:spPr>
        <a:xfrm>
          <a:off x="-82719" y="4899383"/>
          <a:ext cx="5204077" cy="72361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028333-353A-4009-ABA2-F9CF8659FB19}">
      <dsp:nvSpPr>
        <dsp:cNvPr id="0" name=""/>
        <dsp:cNvSpPr/>
      </dsp:nvSpPr>
      <dsp:spPr>
        <a:xfrm>
          <a:off x="136174" y="5062196"/>
          <a:ext cx="398766" cy="3979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D3A4BA-678D-4050-B79F-89E5624CCE10}">
      <dsp:nvSpPr>
        <dsp:cNvPr id="0" name=""/>
        <dsp:cNvSpPr/>
      </dsp:nvSpPr>
      <dsp:spPr>
        <a:xfrm>
          <a:off x="753833" y="4899383"/>
          <a:ext cx="4340940" cy="769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44" tIns="81444" rIns="81444" bIns="81444" numCol="1" spcCol="1270" anchor="ctr" anchorCtr="0">
          <a:noAutofit/>
        </a:bodyPr>
        <a:lstStyle/>
        <a:p>
          <a:pPr marL="0" lvl="0" indent="0" algn="l" defTabSz="889000">
            <a:lnSpc>
              <a:spcPct val="100000"/>
            </a:lnSpc>
            <a:spcBef>
              <a:spcPct val="0"/>
            </a:spcBef>
            <a:spcAft>
              <a:spcPct val="35000"/>
            </a:spcAft>
            <a:buNone/>
          </a:pPr>
          <a:r>
            <a:rPr lang="en-BE" sz="2000" kern="1200"/>
            <a:t>JP Morgan : financial support (4 billion EUR)</a:t>
          </a:r>
          <a:endParaRPr lang="en-US" sz="2000" kern="1200" dirty="0"/>
        </a:p>
      </dsp:txBody>
      <dsp:txXfrm>
        <a:off x="753833" y="4899383"/>
        <a:ext cx="4340940" cy="76954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5DD211-3B40-4F78-96F1-B2CE0BC4A726}">
      <dsp:nvSpPr>
        <dsp:cNvPr id="0" name=""/>
        <dsp:cNvSpPr/>
      </dsp:nvSpPr>
      <dsp:spPr>
        <a:xfrm>
          <a:off x="0" y="682"/>
          <a:ext cx="4683949"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A7BD01-5710-4EA8-B292-3C7585E68729}">
      <dsp:nvSpPr>
        <dsp:cNvPr id="0" name=""/>
        <dsp:cNvSpPr/>
      </dsp:nvSpPr>
      <dsp:spPr>
        <a:xfrm>
          <a:off x="482961" y="359909"/>
          <a:ext cx="878111" cy="8781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72854C-CEAF-4306-9447-887611B6EE86}">
      <dsp:nvSpPr>
        <dsp:cNvPr id="0" name=""/>
        <dsp:cNvSpPr/>
      </dsp:nvSpPr>
      <dsp:spPr>
        <a:xfrm>
          <a:off x="1844034" y="682"/>
          <a:ext cx="2839914"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977900">
            <a:lnSpc>
              <a:spcPct val="90000"/>
            </a:lnSpc>
            <a:spcBef>
              <a:spcPct val="0"/>
            </a:spcBef>
            <a:spcAft>
              <a:spcPct val="35000"/>
            </a:spcAft>
            <a:buNone/>
          </a:pPr>
          <a:r>
            <a:rPr lang="en-BE" sz="2200" kern="1200" dirty="0"/>
            <a:t>GENUINE FINANCIAL SOLIDARITY (para.235)</a:t>
          </a:r>
          <a:endParaRPr lang="en-US" sz="2200" kern="1200" dirty="0"/>
        </a:p>
      </dsp:txBody>
      <dsp:txXfrm>
        <a:off x="1844034" y="682"/>
        <a:ext cx="2839914" cy="1596566"/>
      </dsp:txXfrm>
    </dsp:sp>
    <dsp:sp modelId="{DBFF96AC-FB78-4D9D-A049-7741242F6632}">
      <dsp:nvSpPr>
        <dsp:cNvPr id="0" name=""/>
        <dsp:cNvSpPr/>
      </dsp:nvSpPr>
      <dsp:spPr>
        <a:xfrm>
          <a:off x="0" y="1996390"/>
          <a:ext cx="4683949"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7EBA47-956C-4287-84E3-E7E8C3455896}">
      <dsp:nvSpPr>
        <dsp:cNvPr id="0" name=""/>
        <dsp:cNvSpPr/>
      </dsp:nvSpPr>
      <dsp:spPr>
        <a:xfrm>
          <a:off x="482961" y="2355617"/>
          <a:ext cx="878111" cy="8781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FE8BBD-A8F6-42C1-9E8C-2343815E098B}">
      <dsp:nvSpPr>
        <dsp:cNvPr id="0" name=""/>
        <dsp:cNvSpPr/>
      </dsp:nvSpPr>
      <dsp:spPr>
        <a:xfrm>
          <a:off x="1844034" y="1996390"/>
          <a:ext cx="2839914"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977900">
            <a:lnSpc>
              <a:spcPct val="90000"/>
            </a:lnSpc>
            <a:spcBef>
              <a:spcPct val="0"/>
            </a:spcBef>
            <a:spcAft>
              <a:spcPct val="35000"/>
            </a:spcAft>
            <a:buNone/>
          </a:pPr>
          <a:r>
            <a:rPr lang="en-BE" sz="2200" kern="1200" dirty="0"/>
            <a:t>BETTER PRODUCTION AND REDISTRIBUTION RIGHT</a:t>
          </a:r>
          <a:endParaRPr lang="en-US" sz="2200" kern="1200" dirty="0"/>
        </a:p>
      </dsp:txBody>
      <dsp:txXfrm>
        <a:off x="1844034" y="1996390"/>
        <a:ext cx="2839914" cy="1596566"/>
      </dsp:txXfrm>
    </dsp:sp>
    <dsp:sp modelId="{644840BA-64C2-4806-8204-6F811FC19F13}">
      <dsp:nvSpPr>
        <dsp:cNvPr id="0" name=""/>
        <dsp:cNvSpPr/>
      </dsp:nvSpPr>
      <dsp:spPr>
        <a:xfrm>
          <a:off x="0" y="3992098"/>
          <a:ext cx="4683949"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5CAA7D-54B5-42D7-B59F-D2274A14AAE4}">
      <dsp:nvSpPr>
        <dsp:cNvPr id="0" name=""/>
        <dsp:cNvSpPr/>
      </dsp:nvSpPr>
      <dsp:spPr>
        <a:xfrm>
          <a:off x="482961" y="4351325"/>
          <a:ext cx="878111" cy="8781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97F92C-1AAC-4AB3-B913-7A9701C0DFA6}">
      <dsp:nvSpPr>
        <dsp:cNvPr id="0" name=""/>
        <dsp:cNvSpPr/>
      </dsp:nvSpPr>
      <dsp:spPr>
        <a:xfrm>
          <a:off x="1844034" y="3992098"/>
          <a:ext cx="2839914"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977900">
            <a:lnSpc>
              <a:spcPct val="90000"/>
            </a:lnSpc>
            <a:spcBef>
              <a:spcPct val="0"/>
            </a:spcBef>
            <a:spcAft>
              <a:spcPct val="35000"/>
            </a:spcAft>
            <a:buNone/>
          </a:pPr>
          <a:r>
            <a:rPr lang="en-BE" sz="2200" kern="1200" dirty="0"/>
            <a:t>CONCRETE EVIDENCE FOR THE NATIONAL JUDGE (para.236)</a:t>
          </a:r>
          <a:endParaRPr lang="en-US" sz="2200" kern="1200" dirty="0"/>
        </a:p>
      </dsp:txBody>
      <dsp:txXfrm>
        <a:off x="1844034" y="3992098"/>
        <a:ext cx="2839914" cy="15965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31F29-5CCD-0D47-B0BE-11ADC470E770}">
      <dsp:nvSpPr>
        <dsp:cNvPr id="0" name=""/>
        <dsp:cNvSpPr/>
      </dsp:nvSpPr>
      <dsp:spPr>
        <a:xfrm>
          <a:off x="0" y="2620"/>
          <a:ext cx="8229600" cy="8642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Prior Authorization: Art.102 TFEU on abuse dominant position</a:t>
          </a:r>
        </a:p>
      </dsp:txBody>
      <dsp:txXfrm>
        <a:off x="42191" y="44811"/>
        <a:ext cx="8145218" cy="779906"/>
      </dsp:txXfrm>
    </dsp:sp>
    <dsp:sp modelId="{A2A53227-819B-0441-999D-5AF676843BC8}">
      <dsp:nvSpPr>
        <dsp:cNvPr id="0" name=""/>
        <dsp:cNvSpPr/>
      </dsp:nvSpPr>
      <dsp:spPr>
        <a:xfrm>
          <a:off x="0" y="880001"/>
          <a:ext cx="8229600" cy="8642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Prior authorization: Art. 101 TFEU on free competition</a:t>
          </a:r>
        </a:p>
      </dsp:txBody>
      <dsp:txXfrm>
        <a:off x="42191" y="922192"/>
        <a:ext cx="8145218" cy="779906"/>
      </dsp:txXfrm>
    </dsp:sp>
    <dsp:sp modelId="{3D9EB098-9267-BE4B-B612-1DE97F5E55C8}">
      <dsp:nvSpPr>
        <dsp:cNvPr id="0" name=""/>
        <dsp:cNvSpPr/>
      </dsp:nvSpPr>
      <dsp:spPr>
        <a:xfrm>
          <a:off x="0" y="1764745"/>
          <a:ext cx="8229600" cy="8642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Threat of sanctions:		</a:t>
          </a:r>
          <a:r>
            <a:rPr lang="en-US" sz="2400" kern="1200" dirty="0" err="1"/>
            <a:t>Artt</a:t>
          </a:r>
          <a:r>
            <a:rPr lang="en-US" sz="2400" kern="1200" dirty="0"/>
            <a:t>. 101 and 102 TFEU</a:t>
          </a:r>
        </a:p>
      </dsp:txBody>
      <dsp:txXfrm>
        <a:off x="42191" y="1806936"/>
        <a:ext cx="8145218" cy="779906"/>
      </dsp:txXfrm>
    </dsp:sp>
    <dsp:sp modelId="{5BD9DAF0-650A-F94C-B774-DF246B310D10}">
      <dsp:nvSpPr>
        <dsp:cNvPr id="0" name=""/>
        <dsp:cNvSpPr/>
      </dsp:nvSpPr>
      <dsp:spPr>
        <a:xfrm>
          <a:off x="0" y="2634763"/>
          <a:ext cx="8229600" cy="8642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“Original Owners of rights”:	</a:t>
          </a:r>
          <a:r>
            <a:rPr lang="en-US" sz="2400" kern="1200" dirty="0" err="1"/>
            <a:t>Artt</a:t>
          </a:r>
          <a:r>
            <a:rPr lang="en-US" sz="2400" kern="1200" dirty="0"/>
            <a:t>. 101 and 102 TFEU</a:t>
          </a:r>
        </a:p>
      </dsp:txBody>
      <dsp:txXfrm>
        <a:off x="42191" y="2676954"/>
        <a:ext cx="8145218" cy="779906"/>
      </dsp:txXfrm>
    </dsp:sp>
    <dsp:sp modelId="{AA935650-35F3-494F-97B7-1AE5F322BF9D}">
      <dsp:nvSpPr>
        <dsp:cNvPr id="0" name=""/>
        <dsp:cNvSpPr/>
      </dsp:nvSpPr>
      <dsp:spPr>
        <a:xfrm>
          <a:off x="0" y="3512144"/>
          <a:ext cx="8229600" cy="8642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Prior Authorization “exception” :	Art.101 (3) and 102 TFEU</a:t>
          </a:r>
        </a:p>
      </dsp:txBody>
      <dsp:txXfrm>
        <a:off x="42191" y="3554335"/>
        <a:ext cx="8145218" cy="779906"/>
      </dsp:txXfrm>
    </dsp:sp>
    <dsp:sp modelId="{3ED9FB8D-A08A-8C4E-B892-FC357D28A813}">
      <dsp:nvSpPr>
        <dsp:cNvPr id="0" name=""/>
        <dsp:cNvSpPr/>
      </dsp:nvSpPr>
      <dsp:spPr>
        <a:xfrm>
          <a:off x="0" y="4389525"/>
          <a:ext cx="8229600" cy="8642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Prior Authorization: 		</a:t>
          </a:r>
          <a:r>
            <a:rPr lang="en-US" sz="2400" kern="1200" dirty="0" err="1"/>
            <a:t>Artt</a:t>
          </a:r>
          <a:r>
            <a:rPr lang="en-US" sz="2400" kern="1200" dirty="0"/>
            <a:t>. 45-49 -56 and 63 TFEU				(freedom of movement</a:t>
          </a:r>
          <a:r>
            <a:rPr lang="en-US" sz="1800" kern="1200" dirty="0"/>
            <a:t>)</a:t>
          </a:r>
        </a:p>
      </dsp:txBody>
      <dsp:txXfrm>
        <a:off x="42191" y="4431716"/>
        <a:ext cx="8145218" cy="7799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FBDF9D-E780-874C-94FB-06FB0B106DA3}">
      <dsp:nvSpPr>
        <dsp:cNvPr id="0" name=""/>
        <dsp:cNvSpPr/>
      </dsp:nvSpPr>
      <dsp:spPr>
        <a:xfrm>
          <a:off x="0" y="0"/>
          <a:ext cx="6824811" cy="18298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t>UEFA – FIFA dominant position</a:t>
          </a:r>
        </a:p>
      </dsp:txBody>
      <dsp:txXfrm>
        <a:off x="89327" y="89327"/>
        <a:ext cx="6646157" cy="1651226"/>
      </dsp:txXfrm>
    </dsp:sp>
    <dsp:sp modelId="{6E91E64E-3955-4F45-B2B6-A078C53769CD}">
      <dsp:nvSpPr>
        <dsp:cNvPr id="0" name=""/>
        <dsp:cNvSpPr/>
      </dsp:nvSpPr>
      <dsp:spPr>
        <a:xfrm>
          <a:off x="0" y="1988141"/>
          <a:ext cx="6824811" cy="88062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“Special responsibility” : </a:t>
          </a:r>
        </a:p>
      </dsp:txBody>
      <dsp:txXfrm>
        <a:off x="42989" y="2031130"/>
        <a:ext cx="6738833" cy="794651"/>
      </dsp:txXfrm>
    </dsp:sp>
    <dsp:sp modelId="{1DABFC3B-2B11-FD45-BA3A-D9EC0CE2DD95}">
      <dsp:nvSpPr>
        <dsp:cNvPr id="0" name=""/>
        <dsp:cNvSpPr/>
      </dsp:nvSpPr>
      <dsp:spPr>
        <a:xfrm>
          <a:off x="0" y="2868770"/>
          <a:ext cx="6824811" cy="1713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6688" tIns="45720" rIns="256032" bIns="45720" numCol="1" spcCol="1270" anchor="t" anchorCtr="0">
          <a:noAutofit/>
        </a:bodyPr>
        <a:lstStyle/>
        <a:p>
          <a:pPr marL="285750" lvl="1" indent="-285750" algn="l" defTabSz="1600200">
            <a:lnSpc>
              <a:spcPct val="90000"/>
            </a:lnSpc>
            <a:spcBef>
              <a:spcPct val="0"/>
            </a:spcBef>
            <a:spcAft>
              <a:spcPct val="20000"/>
            </a:spcAft>
            <a:buChar char="•"/>
          </a:pPr>
          <a:r>
            <a:rPr lang="en-US" sz="3600" kern="1200" dirty="0"/>
            <a:t>Prevent undistorted competition</a:t>
          </a:r>
        </a:p>
        <a:p>
          <a:pPr marL="285750" lvl="1" indent="-285750" algn="l" defTabSz="1600200">
            <a:lnSpc>
              <a:spcPct val="90000"/>
            </a:lnSpc>
            <a:spcBef>
              <a:spcPct val="0"/>
            </a:spcBef>
            <a:spcAft>
              <a:spcPct val="20000"/>
            </a:spcAft>
            <a:buChar char="•"/>
          </a:pPr>
          <a:r>
            <a:rPr lang="en-US" sz="3600" u="sng" kern="1200" dirty="0"/>
            <a:t>Not unduly deny access to the mark</a:t>
          </a:r>
          <a:r>
            <a:rPr lang="en-US" sz="3600" kern="1200" dirty="0"/>
            <a:t>et ( para.131)</a:t>
          </a:r>
        </a:p>
      </dsp:txBody>
      <dsp:txXfrm>
        <a:off x="0" y="2868770"/>
        <a:ext cx="6824811" cy="17139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0B596F-1797-4D8A-AC40-0D640035A7F3}">
      <dsp:nvSpPr>
        <dsp:cNvPr id="0" name=""/>
        <dsp:cNvSpPr/>
      </dsp:nvSpPr>
      <dsp:spPr>
        <a:xfrm>
          <a:off x="1610873" y="95298"/>
          <a:ext cx="1554187" cy="1554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3E1BEB-E185-42C8-82E4-0BD0DE822736}">
      <dsp:nvSpPr>
        <dsp:cNvPr id="0" name=""/>
        <dsp:cNvSpPr/>
      </dsp:nvSpPr>
      <dsp:spPr>
        <a:xfrm>
          <a:off x="661092" y="2051087"/>
          <a:ext cx="345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222500">
            <a:lnSpc>
              <a:spcPct val="90000"/>
            </a:lnSpc>
            <a:spcBef>
              <a:spcPct val="0"/>
            </a:spcBef>
            <a:spcAft>
              <a:spcPct val="35000"/>
            </a:spcAft>
            <a:buNone/>
          </a:pPr>
          <a:r>
            <a:rPr lang="en-BE" sz="5000" kern="1200"/>
            <a:t>REGULATORY </a:t>
          </a:r>
          <a:endParaRPr lang="en-US" sz="5000" kern="1200"/>
        </a:p>
      </dsp:txBody>
      <dsp:txXfrm>
        <a:off x="661092" y="2051087"/>
        <a:ext cx="3453750" cy="720000"/>
      </dsp:txXfrm>
    </dsp:sp>
    <dsp:sp modelId="{EAAA2E49-CFDD-4A94-B170-174738CFDBCB}">
      <dsp:nvSpPr>
        <dsp:cNvPr id="0" name=""/>
        <dsp:cNvSpPr/>
      </dsp:nvSpPr>
      <dsp:spPr>
        <a:xfrm>
          <a:off x="1610873" y="3634525"/>
          <a:ext cx="1554187" cy="1554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FA081C-7132-4792-9A5E-457786D9609E}">
      <dsp:nvSpPr>
        <dsp:cNvPr id="0" name=""/>
        <dsp:cNvSpPr/>
      </dsp:nvSpPr>
      <dsp:spPr>
        <a:xfrm>
          <a:off x="661092" y="5590314"/>
          <a:ext cx="345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222500">
            <a:lnSpc>
              <a:spcPct val="90000"/>
            </a:lnSpc>
            <a:spcBef>
              <a:spcPct val="0"/>
            </a:spcBef>
            <a:spcAft>
              <a:spcPct val="35000"/>
            </a:spcAft>
            <a:buNone/>
          </a:pPr>
          <a:r>
            <a:rPr lang="en-BE" sz="5000" kern="1200"/>
            <a:t>ECONOMIC</a:t>
          </a:r>
          <a:endParaRPr lang="en-US" sz="5000" kern="1200"/>
        </a:p>
      </dsp:txBody>
      <dsp:txXfrm>
        <a:off x="661092" y="5590314"/>
        <a:ext cx="345375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322B87-36BD-9148-938D-8D4F6EDB976D}">
      <dsp:nvSpPr>
        <dsp:cNvPr id="0" name=""/>
        <dsp:cNvSpPr/>
      </dsp:nvSpPr>
      <dsp:spPr>
        <a:xfrm>
          <a:off x="788729" y="1040"/>
          <a:ext cx="5760638" cy="206034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Common rules for homogeneity and coordination of competitions, equal opportunities and merits (para.144)</a:t>
          </a:r>
        </a:p>
      </dsp:txBody>
      <dsp:txXfrm>
        <a:off x="889307" y="101618"/>
        <a:ext cx="5559482" cy="1859186"/>
      </dsp:txXfrm>
    </dsp:sp>
    <dsp:sp modelId="{C8E53CAB-CFA8-5E46-9AD3-6D21F263DAC4}">
      <dsp:nvSpPr>
        <dsp:cNvPr id="0" name=""/>
        <dsp:cNvSpPr/>
      </dsp:nvSpPr>
      <dsp:spPr>
        <a:xfrm>
          <a:off x="788729" y="2097715"/>
          <a:ext cx="6309240" cy="726639"/>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Prior authorization system (para.145)</a:t>
          </a:r>
        </a:p>
      </dsp:txBody>
      <dsp:txXfrm>
        <a:off x="824201" y="2133187"/>
        <a:ext cx="6238296" cy="655695"/>
      </dsp:txXfrm>
    </dsp:sp>
    <dsp:sp modelId="{4AECE545-D0F0-BA45-8F98-806740DB93AB}">
      <dsp:nvSpPr>
        <dsp:cNvPr id="0" name=""/>
        <dsp:cNvSpPr/>
      </dsp:nvSpPr>
      <dsp:spPr>
        <a:xfrm>
          <a:off x="788729" y="2860686"/>
          <a:ext cx="5472609" cy="726639"/>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dirty="0"/>
            <a:t>Sanctions (para.146)</a:t>
          </a:r>
        </a:p>
      </dsp:txBody>
      <dsp:txXfrm>
        <a:off x="824201" y="2896158"/>
        <a:ext cx="5401665" cy="655695"/>
      </dsp:txXfrm>
    </dsp:sp>
    <dsp:sp modelId="{9EC99355-5995-BD49-BCD4-3666F6C27206}">
      <dsp:nvSpPr>
        <dsp:cNvPr id="0" name=""/>
        <dsp:cNvSpPr/>
      </dsp:nvSpPr>
      <dsp:spPr>
        <a:xfrm>
          <a:off x="788729" y="3623657"/>
          <a:ext cx="3826661" cy="72663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a:t>BUT…</a:t>
          </a:r>
        </a:p>
      </dsp:txBody>
      <dsp:txXfrm>
        <a:off x="824201" y="3659129"/>
        <a:ext cx="3755717" cy="65569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A828C3-5168-7C44-ACDC-A6CBB9238238}">
      <dsp:nvSpPr>
        <dsp:cNvPr id="0" name=""/>
        <dsp:cNvSpPr/>
      </dsp:nvSpPr>
      <dsp:spPr>
        <a:xfrm>
          <a:off x="2138737" y="935381"/>
          <a:ext cx="461493" cy="91440"/>
        </a:xfrm>
        <a:custGeom>
          <a:avLst/>
          <a:gdLst/>
          <a:ahLst/>
          <a:cxnLst/>
          <a:rect l="0" t="0" r="0" b="0"/>
          <a:pathLst>
            <a:path>
              <a:moveTo>
                <a:pt x="0" y="45720"/>
              </a:moveTo>
              <a:lnTo>
                <a:pt x="461493"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57181" y="978641"/>
        <a:ext cx="24604" cy="4920"/>
      </dsp:txXfrm>
    </dsp:sp>
    <dsp:sp modelId="{32C395C3-46A6-BA4F-AEF7-1AFF5BFF2755}">
      <dsp:nvSpPr>
        <dsp:cNvPr id="0" name=""/>
        <dsp:cNvSpPr/>
      </dsp:nvSpPr>
      <dsp:spPr>
        <a:xfrm>
          <a:off x="1002" y="339241"/>
          <a:ext cx="2139535" cy="128372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666750">
            <a:lnSpc>
              <a:spcPct val="90000"/>
            </a:lnSpc>
            <a:spcBef>
              <a:spcPct val="0"/>
            </a:spcBef>
            <a:spcAft>
              <a:spcPct val="35000"/>
            </a:spcAft>
            <a:buNone/>
          </a:pPr>
          <a:r>
            <a:rPr lang="en-US" sz="1500" kern="1200"/>
            <a:t>Undertaking and Association of Undertaking</a:t>
          </a:r>
        </a:p>
      </dsp:txBody>
      <dsp:txXfrm>
        <a:off x="1002" y="339241"/>
        <a:ext cx="2139535" cy="1283721"/>
      </dsp:txXfrm>
    </dsp:sp>
    <dsp:sp modelId="{C8AAD958-4174-7C4F-A765-0DFEC3588AF3}">
      <dsp:nvSpPr>
        <dsp:cNvPr id="0" name=""/>
        <dsp:cNvSpPr/>
      </dsp:nvSpPr>
      <dsp:spPr>
        <a:xfrm>
          <a:off x="1070769" y="1621162"/>
          <a:ext cx="2631628" cy="461493"/>
        </a:xfrm>
        <a:custGeom>
          <a:avLst/>
          <a:gdLst/>
          <a:ahLst/>
          <a:cxnLst/>
          <a:rect l="0" t="0" r="0" b="0"/>
          <a:pathLst>
            <a:path>
              <a:moveTo>
                <a:pt x="2631628" y="0"/>
              </a:moveTo>
              <a:lnTo>
                <a:pt x="2631628" y="247846"/>
              </a:lnTo>
              <a:lnTo>
                <a:pt x="0" y="247846"/>
              </a:lnTo>
              <a:lnTo>
                <a:pt x="0" y="461493"/>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19652" y="1849448"/>
        <a:ext cx="133862" cy="4920"/>
      </dsp:txXfrm>
    </dsp:sp>
    <dsp:sp modelId="{4579C5DA-3CD7-5B43-AE2D-F68452518C74}">
      <dsp:nvSpPr>
        <dsp:cNvPr id="0" name=""/>
        <dsp:cNvSpPr/>
      </dsp:nvSpPr>
      <dsp:spPr>
        <a:xfrm>
          <a:off x="2632630" y="339241"/>
          <a:ext cx="2139535" cy="128372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666750">
            <a:lnSpc>
              <a:spcPct val="90000"/>
            </a:lnSpc>
            <a:spcBef>
              <a:spcPct val="0"/>
            </a:spcBef>
            <a:spcAft>
              <a:spcPct val="35000"/>
            </a:spcAft>
            <a:buNone/>
          </a:pPr>
          <a:r>
            <a:rPr lang="en-US" sz="1500" kern="1200" dirty="0"/>
            <a:t>Regulatory role: adopting rules for professional  football</a:t>
          </a:r>
        </a:p>
      </dsp:txBody>
      <dsp:txXfrm>
        <a:off x="2632630" y="339241"/>
        <a:ext cx="2139535" cy="1283721"/>
      </dsp:txXfrm>
    </dsp:sp>
    <dsp:sp modelId="{51D74756-799E-6C41-940F-58DD668892BE}">
      <dsp:nvSpPr>
        <dsp:cNvPr id="0" name=""/>
        <dsp:cNvSpPr/>
      </dsp:nvSpPr>
      <dsp:spPr>
        <a:xfrm>
          <a:off x="2138737" y="2711196"/>
          <a:ext cx="461493" cy="91440"/>
        </a:xfrm>
        <a:custGeom>
          <a:avLst/>
          <a:gdLst/>
          <a:ahLst/>
          <a:cxnLst/>
          <a:rect l="0" t="0" r="0" b="0"/>
          <a:pathLst>
            <a:path>
              <a:moveTo>
                <a:pt x="0" y="45720"/>
              </a:moveTo>
              <a:lnTo>
                <a:pt x="461493"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57181" y="2754455"/>
        <a:ext cx="24604" cy="4920"/>
      </dsp:txXfrm>
    </dsp:sp>
    <dsp:sp modelId="{7A894BC1-1958-264E-B279-4FA9A0B98303}">
      <dsp:nvSpPr>
        <dsp:cNvPr id="0" name=""/>
        <dsp:cNvSpPr/>
      </dsp:nvSpPr>
      <dsp:spPr>
        <a:xfrm>
          <a:off x="1002" y="2115055"/>
          <a:ext cx="2139535" cy="128372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666750">
            <a:lnSpc>
              <a:spcPct val="90000"/>
            </a:lnSpc>
            <a:spcBef>
              <a:spcPct val="0"/>
            </a:spcBef>
            <a:spcAft>
              <a:spcPct val="35000"/>
            </a:spcAft>
            <a:buNone/>
          </a:pPr>
          <a:r>
            <a:rPr lang="en-US" sz="1500" kern="1200" dirty="0"/>
            <a:t>Economic role: organizing sporting competitions</a:t>
          </a:r>
        </a:p>
      </dsp:txBody>
      <dsp:txXfrm>
        <a:off x="1002" y="2115055"/>
        <a:ext cx="2139535" cy="1283721"/>
      </dsp:txXfrm>
    </dsp:sp>
    <dsp:sp modelId="{CE76E6A4-048E-1E47-B268-F4CBED867795}">
      <dsp:nvSpPr>
        <dsp:cNvPr id="0" name=""/>
        <dsp:cNvSpPr/>
      </dsp:nvSpPr>
      <dsp:spPr>
        <a:xfrm>
          <a:off x="1070769" y="3396976"/>
          <a:ext cx="2631628" cy="461493"/>
        </a:xfrm>
        <a:custGeom>
          <a:avLst/>
          <a:gdLst/>
          <a:ahLst/>
          <a:cxnLst/>
          <a:rect l="0" t="0" r="0" b="0"/>
          <a:pathLst>
            <a:path>
              <a:moveTo>
                <a:pt x="2631628" y="0"/>
              </a:moveTo>
              <a:lnTo>
                <a:pt x="2631628" y="247846"/>
              </a:lnTo>
              <a:lnTo>
                <a:pt x="0" y="247846"/>
              </a:lnTo>
              <a:lnTo>
                <a:pt x="0" y="461493"/>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19652" y="3625262"/>
        <a:ext cx="133862" cy="4920"/>
      </dsp:txXfrm>
    </dsp:sp>
    <dsp:sp modelId="{BD828DFE-C52A-A742-AC52-F7D45BB2C616}">
      <dsp:nvSpPr>
        <dsp:cNvPr id="0" name=""/>
        <dsp:cNvSpPr/>
      </dsp:nvSpPr>
      <dsp:spPr>
        <a:xfrm>
          <a:off x="2632630" y="2115055"/>
          <a:ext cx="2139535" cy="128372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666750">
            <a:lnSpc>
              <a:spcPct val="90000"/>
            </a:lnSpc>
            <a:spcBef>
              <a:spcPct val="0"/>
            </a:spcBef>
            <a:spcAft>
              <a:spcPct val="35000"/>
            </a:spcAft>
            <a:buNone/>
          </a:pPr>
          <a:r>
            <a:rPr lang="en-US" sz="1500" kern="1200"/>
            <a:t>Giving the power to:</a:t>
          </a:r>
        </a:p>
      </dsp:txBody>
      <dsp:txXfrm>
        <a:off x="2632630" y="2115055"/>
        <a:ext cx="2139535" cy="1283721"/>
      </dsp:txXfrm>
    </dsp:sp>
    <dsp:sp modelId="{CE2B998A-305B-2246-828F-4F3704F9EC6A}">
      <dsp:nvSpPr>
        <dsp:cNvPr id="0" name=""/>
        <dsp:cNvSpPr/>
      </dsp:nvSpPr>
      <dsp:spPr>
        <a:xfrm>
          <a:off x="2138737" y="4487010"/>
          <a:ext cx="461493" cy="91440"/>
        </a:xfrm>
        <a:custGeom>
          <a:avLst/>
          <a:gdLst/>
          <a:ahLst/>
          <a:cxnLst/>
          <a:rect l="0" t="0" r="0" b="0"/>
          <a:pathLst>
            <a:path>
              <a:moveTo>
                <a:pt x="0" y="45720"/>
              </a:moveTo>
              <a:lnTo>
                <a:pt x="461493"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57181" y="4530269"/>
        <a:ext cx="24604" cy="4920"/>
      </dsp:txXfrm>
    </dsp:sp>
    <dsp:sp modelId="{46A39CD5-AD81-B64E-B66C-6DCEEB0C9D35}">
      <dsp:nvSpPr>
        <dsp:cNvPr id="0" name=""/>
        <dsp:cNvSpPr/>
      </dsp:nvSpPr>
      <dsp:spPr>
        <a:xfrm>
          <a:off x="1002" y="3890869"/>
          <a:ext cx="2139535" cy="128372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666750">
            <a:lnSpc>
              <a:spcPct val="90000"/>
            </a:lnSpc>
            <a:spcBef>
              <a:spcPct val="0"/>
            </a:spcBef>
            <a:spcAft>
              <a:spcPct val="35000"/>
            </a:spcAft>
            <a:buNone/>
          </a:pPr>
          <a:r>
            <a:rPr lang="en-US" sz="1500" kern="1200"/>
            <a:t>Authorise the setting up and organization of new competition</a:t>
          </a:r>
        </a:p>
      </dsp:txBody>
      <dsp:txXfrm>
        <a:off x="1002" y="3890869"/>
        <a:ext cx="2139535" cy="1283721"/>
      </dsp:txXfrm>
    </dsp:sp>
    <dsp:sp modelId="{DE4244B3-8FBD-8245-B55A-EB2FF1CB2C16}">
      <dsp:nvSpPr>
        <dsp:cNvPr id="0" name=""/>
        <dsp:cNvSpPr/>
      </dsp:nvSpPr>
      <dsp:spPr>
        <a:xfrm>
          <a:off x="2632630" y="3890869"/>
          <a:ext cx="2139535" cy="128372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666750">
            <a:lnSpc>
              <a:spcPct val="90000"/>
            </a:lnSpc>
            <a:spcBef>
              <a:spcPct val="0"/>
            </a:spcBef>
            <a:spcAft>
              <a:spcPct val="35000"/>
            </a:spcAft>
            <a:buNone/>
          </a:pPr>
          <a:r>
            <a:rPr lang="en-US" sz="1500" kern="1200"/>
            <a:t>Control the participation of professional football clubs and players, on pain of sanction (171)</a:t>
          </a:r>
        </a:p>
      </dsp:txBody>
      <dsp:txXfrm>
        <a:off x="2632630" y="3890869"/>
        <a:ext cx="2139535" cy="128372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4112D-A93A-284C-9950-EC5C9AC724D7}">
      <dsp:nvSpPr>
        <dsp:cNvPr id="0" name=""/>
        <dsp:cNvSpPr/>
      </dsp:nvSpPr>
      <dsp:spPr>
        <a:xfrm>
          <a:off x="0" y="281091"/>
          <a:ext cx="4683949" cy="162004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SUBSTANTIVE CRITERIA </a:t>
          </a:r>
        </a:p>
      </dsp:txBody>
      <dsp:txXfrm>
        <a:off x="79084" y="360175"/>
        <a:ext cx="4525781" cy="1461873"/>
      </dsp:txXfrm>
    </dsp:sp>
    <dsp:sp modelId="{16D591C0-0DEE-6346-B992-5C2A79E5A6E8}">
      <dsp:nvSpPr>
        <dsp:cNvPr id="0" name=""/>
        <dsp:cNvSpPr/>
      </dsp:nvSpPr>
      <dsp:spPr>
        <a:xfrm>
          <a:off x="0" y="1984652"/>
          <a:ext cx="4683949" cy="1620041"/>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DETAILED PROCEDURAL RULES</a:t>
          </a:r>
        </a:p>
      </dsp:txBody>
      <dsp:txXfrm>
        <a:off x="79084" y="2063736"/>
        <a:ext cx="4525781" cy="1461873"/>
      </dsp:txXfrm>
    </dsp:sp>
    <dsp:sp modelId="{72D96136-AAF7-C142-A9E4-D0BAA665362B}">
      <dsp:nvSpPr>
        <dsp:cNvPr id="0" name=""/>
        <dsp:cNvSpPr/>
      </dsp:nvSpPr>
      <dsp:spPr>
        <a:xfrm>
          <a:off x="0" y="3688214"/>
          <a:ext cx="4683949" cy="1620041"/>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TRANSPARENCY, OBJECTIVITY, NON- DISCRIMINATION (para.175)</a:t>
          </a:r>
        </a:p>
      </dsp:txBody>
      <dsp:txXfrm>
        <a:off x="79084" y="3767298"/>
        <a:ext cx="4525781" cy="146187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3335E4-C73A-E745-A18C-6B5544B1C714}">
      <dsp:nvSpPr>
        <dsp:cNvPr id="0" name=""/>
        <dsp:cNvSpPr/>
      </dsp:nvSpPr>
      <dsp:spPr>
        <a:xfrm>
          <a:off x="0" y="92736"/>
          <a:ext cx="4918684" cy="638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BURDEN OF PROOF ON FIFA AND UEFA</a:t>
          </a:r>
        </a:p>
      </dsp:txBody>
      <dsp:txXfrm>
        <a:off x="31185" y="123921"/>
        <a:ext cx="4856314" cy="576450"/>
      </dsp:txXfrm>
    </dsp:sp>
    <dsp:sp modelId="{E5E61C74-C39F-C041-8AAF-3803D4766BC0}">
      <dsp:nvSpPr>
        <dsp:cNvPr id="0" name=""/>
        <dsp:cNvSpPr/>
      </dsp:nvSpPr>
      <dsp:spPr>
        <a:xfrm>
          <a:off x="0" y="777636"/>
          <a:ext cx="4918684" cy="638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NATIONAL JUDGE will decide if </a:t>
          </a:r>
          <a:r>
            <a:rPr lang="en-US" sz="1600" kern="1200" dirty="0" err="1"/>
            <a:t>favourable</a:t>
          </a:r>
          <a:r>
            <a:rPr lang="en-US" sz="1600" kern="1200" dirty="0"/>
            <a:t> impact on </a:t>
          </a:r>
          <a:r>
            <a:rPr lang="en-US" sz="1600" b="1" kern="1200" dirty="0"/>
            <a:t>”users”:</a:t>
          </a:r>
        </a:p>
      </dsp:txBody>
      <dsp:txXfrm>
        <a:off x="31185" y="808821"/>
        <a:ext cx="4856314" cy="576450"/>
      </dsp:txXfrm>
    </dsp:sp>
    <dsp:sp modelId="{90272645-C0CD-B84B-8C29-87E2075338B8}">
      <dsp:nvSpPr>
        <dsp:cNvPr id="0" name=""/>
        <dsp:cNvSpPr/>
      </dsp:nvSpPr>
      <dsp:spPr>
        <a:xfrm>
          <a:off x="0" y="1422151"/>
          <a:ext cx="4918684" cy="638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National football associations</a:t>
          </a:r>
        </a:p>
      </dsp:txBody>
      <dsp:txXfrm>
        <a:off x="31185" y="1453336"/>
        <a:ext cx="4856314" cy="576450"/>
      </dsp:txXfrm>
    </dsp:sp>
    <dsp:sp modelId="{46D55FFA-702C-B64B-9873-50E624B78BD7}">
      <dsp:nvSpPr>
        <dsp:cNvPr id="0" name=""/>
        <dsp:cNvSpPr/>
      </dsp:nvSpPr>
      <dsp:spPr>
        <a:xfrm>
          <a:off x="0" y="2147436"/>
          <a:ext cx="4918684" cy="638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Professional or amateur clubs</a:t>
          </a:r>
        </a:p>
      </dsp:txBody>
      <dsp:txXfrm>
        <a:off x="31185" y="2178621"/>
        <a:ext cx="4856314" cy="576450"/>
      </dsp:txXfrm>
    </dsp:sp>
    <dsp:sp modelId="{E57E6A0D-3749-1A40-9906-B49361420F0B}">
      <dsp:nvSpPr>
        <dsp:cNvPr id="0" name=""/>
        <dsp:cNvSpPr/>
      </dsp:nvSpPr>
      <dsp:spPr>
        <a:xfrm>
          <a:off x="0" y="2832337"/>
          <a:ext cx="4918684" cy="638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t>Professional or amateur players</a:t>
          </a:r>
        </a:p>
      </dsp:txBody>
      <dsp:txXfrm>
        <a:off x="31185" y="2863522"/>
        <a:ext cx="4856314" cy="576450"/>
      </dsp:txXfrm>
    </dsp:sp>
    <dsp:sp modelId="{FF920D5C-B26F-7249-B5E8-07F2FDB16534}">
      <dsp:nvSpPr>
        <dsp:cNvPr id="0" name=""/>
        <dsp:cNvSpPr/>
      </dsp:nvSpPr>
      <dsp:spPr>
        <a:xfrm>
          <a:off x="0" y="3517237"/>
          <a:ext cx="4918684" cy="638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t>Young players</a:t>
          </a:r>
        </a:p>
      </dsp:txBody>
      <dsp:txXfrm>
        <a:off x="31185" y="3548422"/>
        <a:ext cx="4856314" cy="576450"/>
      </dsp:txXfrm>
    </dsp:sp>
    <dsp:sp modelId="{E55A0F59-1BFC-8941-8D9E-8017BDB150DF}">
      <dsp:nvSpPr>
        <dsp:cNvPr id="0" name=""/>
        <dsp:cNvSpPr/>
      </dsp:nvSpPr>
      <dsp:spPr>
        <a:xfrm>
          <a:off x="0" y="4202137"/>
          <a:ext cx="4918684" cy="638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t>Spectators and TV viewers</a:t>
          </a:r>
        </a:p>
      </dsp:txBody>
      <dsp:txXfrm>
        <a:off x="31185" y="4233322"/>
        <a:ext cx="4856314" cy="576450"/>
      </dsp:txXfrm>
    </dsp:sp>
    <dsp:sp modelId="{64D35896-53B8-7640-AF80-63CDEEE6D093}">
      <dsp:nvSpPr>
        <dsp:cNvPr id="0" name=""/>
        <dsp:cNvSpPr/>
      </dsp:nvSpPr>
      <dsp:spPr>
        <a:xfrm>
          <a:off x="0" y="4887037"/>
          <a:ext cx="4918684" cy="638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t>BUT also ”solidarity contribution</a:t>
          </a:r>
          <a:r>
            <a:rPr lang="en-US" sz="1600" kern="1200" dirty="0"/>
            <a:t>”</a:t>
          </a:r>
        </a:p>
      </dsp:txBody>
      <dsp:txXfrm>
        <a:off x="31185" y="4918222"/>
        <a:ext cx="4856314" cy="57645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3FFF96-F2F3-AE40-BEE7-BF5513E6010F}">
      <dsp:nvSpPr>
        <dsp:cNvPr id="0" name=""/>
        <dsp:cNvSpPr/>
      </dsp:nvSpPr>
      <dsp:spPr>
        <a:xfrm>
          <a:off x="0" y="59213"/>
          <a:ext cx="4683949" cy="10342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No access to clubs in the marketing of those rights</a:t>
          </a:r>
        </a:p>
      </dsp:txBody>
      <dsp:txXfrm>
        <a:off x="50489" y="109702"/>
        <a:ext cx="4582971" cy="933302"/>
      </dsp:txXfrm>
    </dsp:sp>
    <dsp:sp modelId="{618B0B65-646E-5B4F-906F-98A78E7D4B87}">
      <dsp:nvSpPr>
        <dsp:cNvPr id="0" name=""/>
        <dsp:cNvSpPr/>
      </dsp:nvSpPr>
      <dsp:spPr>
        <a:xfrm>
          <a:off x="0" y="1168373"/>
          <a:ext cx="4683949" cy="1034280"/>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No access to third undertakings</a:t>
          </a:r>
        </a:p>
      </dsp:txBody>
      <dsp:txXfrm>
        <a:off x="50489" y="1218862"/>
        <a:ext cx="4582971" cy="933302"/>
      </dsp:txXfrm>
    </dsp:sp>
    <dsp:sp modelId="{0D9DE432-BA50-2243-9A86-CF8A2CAABA10}">
      <dsp:nvSpPr>
        <dsp:cNvPr id="0" name=""/>
        <dsp:cNvSpPr/>
      </dsp:nvSpPr>
      <dsp:spPr>
        <a:xfrm>
          <a:off x="0" y="2277533"/>
          <a:ext cx="4683949" cy="103428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Detrimental for consumers and TV users</a:t>
          </a:r>
        </a:p>
      </dsp:txBody>
      <dsp:txXfrm>
        <a:off x="50489" y="2328022"/>
        <a:ext cx="4582971" cy="933302"/>
      </dsp:txXfrm>
    </dsp:sp>
    <dsp:sp modelId="{608D393C-F088-154C-883E-E3E03F35339F}">
      <dsp:nvSpPr>
        <dsp:cNvPr id="0" name=""/>
        <dsp:cNvSpPr/>
      </dsp:nvSpPr>
      <dsp:spPr>
        <a:xfrm>
          <a:off x="0" y="3386693"/>
          <a:ext cx="4683949" cy="1034280"/>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Standardization of Buyers’ conduct</a:t>
          </a:r>
        </a:p>
      </dsp:txBody>
      <dsp:txXfrm>
        <a:off x="50489" y="3437182"/>
        <a:ext cx="4582971" cy="933302"/>
      </dsp:txXfrm>
    </dsp:sp>
    <dsp:sp modelId="{68B50D47-A88B-3C47-9346-2BF5E9E57317}">
      <dsp:nvSpPr>
        <dsp:cNvPr id="0" name=""/>
        <dsp:cNvSpPr/>
      </dsp:nvSpPr>
      <dsp:spPr>
        <a:xfrm>
          <a:off x="0" y="4495853"/>
          <a:ext cx="4683949" cy="103428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Less choice and less innovation</a:t>
          </a:r>
        </a:p>
      </dsp:txBody>
      <dsp:txXfrm>
        <a:off x="50489" y="4546342"/>
        <a:ext cx="4582971" cy="93330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A479BDBC-0572-2F49-A40C-DA78966DE40B}"/>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defRPr>
            </a:lvl1pPr>
          </a:lstStyle>
          <a:p>
            <a:pPr>
              <a:defRPr/>
            </a:pPr>
            <a:endParaRPr lang="en-GB"/>
          </a:p>
        </p:txBody>
      </p:sp>
      <p:sp>
        <p:nvSpPr>
          <p:cNvPr id="27651" name="Rectangle 3">
            <a:extLst>
              <a:ext uri="{FF2B5EF4-FFF2-40B4-BE49-F238E27FC236}">
                <a16:creationId xmlns:a16="http://schemas.microsoft.com/office/drawing/2014/main" id="{5B479C91-B39B-684F-9F64-B21913C006E1}"/>
              </a:ext>
            </a:extLst>
          </p:cNvPr>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defRPr>
            </a:lvl1pPr>
          </a:lstStyle>
          <a:p>
            <a:pPr>
              <a:defRPr/>
            </a:pPr>
            <a:endParaRPr lang="en-GB"/>
          </a:p>
        </p:txBody>
      </p:sp>
      <p:sp>
        <p:nvSpPr>
          <p:cNvPr id="27652" name="Rectangle 4">
            <a:extLst>
              <a:ext uri="{FF2B5EF4-FFF2-40B4-BE49-F238E27FC236}">
                <a16:creationId xmlns:a16="http://schemas.microsoft.com/office/drawing/2014/main" id="{B0F7E5FC-16FA-8C41-8D20-FE48E057A954}"/>
              </a:ext>
            </a:extLst>
          </p:cNvPr>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defRPr>
            </a:lvl1pPr>
          </a:lstStyle>
          <a:p>
            <a:pPr>
              <a:defRPr/>
            </a:pPr>
            <a:endParaRPr lang="en-GB"/>
          </a:p>
        </p:txBody>
      </p:sp>
      <p:sp>
        <p:nvSpPr>
          <p:cNvPr id="27653" name="Rectangle 5">
            <a:extLst>
              <a:ext uri="{FF2B5EF4-FFF2-40B4-BE49-F238E27FC236}">
                <a16:creationId xmlns:a16="http://schemas.microsoft.com/office/drawing/2014/main" id="{9B0AEDDF-CB1B-094B-BA13-DC4EE99E86D1}"/>
              </a:ext>
            </a:extLst>
          </p:cNvPr>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r" eaLnBrk="1" hangingPunct="1">
              <a:defRPr sz="1200"/>
            </a:lvl1pPr>
          </a:lstStyle>
          <a:p>
            <a:fld id="{ED43EE8E-E9D2-F94A-BB66-3AECBC06977F}" type="slidenum">
              <a:rPr lang="en-GB" altLang="en-US"/>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8D3EC60A-5DB7-2F4D-A99B-067E04ABAB12}"/>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defRPr>
            </a:lvl1pPr>
          </a:lstStyle>
          <a:p>
            <a:pPr>
              <a:defRPr/>
            </a:pPr>
            <a:endParaRPr lang="en-GB"/>
          </a:p>
        </p:txBody>
      </p:sp>
      <p:sp>
        <p:nvSpPr>
          <p:cNvPr id="21507" name="Rectangle 3">
            <a:extLst>
              <a:ext uri="{FF2B5EF4-FFF2-40B4-BE49-F238E27FC236}">
                <a16:creationId xmlns:a16="http://schemas.microsoft.com/office/drawing/2014/main" id="{E67A5A2F-2531-2B49-91DF-72A195B1DF10}"/>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defRPr>
            </a:lvl1pPr>
          </a:lstStyle>
          <a:p>
            <a:pPr>
              <a:defRPr/>
            </a:pPr>
            <a:endParaRPr lang="en-GB"/>
          </a:p>
        </p:txBody>
      </p:sp>
      <p:sp>
        <p:nvSpPr>
          <p:cNvPr id="14340" name="Rectangle 4">
            <a:extLst>
              <a:ext uri="{FF2B5EF4-FFF2-40B4-BE49-F238E27FC236}">
                <a16:creationId xmlns:a16="http://schemas.microsoft.com/office/drawing/2014/main" id="{25E7C4A8-876E-E2F7-5A2A-A5389C91EB7F}"/>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9" name="Rectangle 5">
            <a:extLst>
              <a:ext uri="{FF2B5EF4-FFF2-40B4-BE49-F238E27FC236}">
                <a16:creationId xmlns:a16="http://schemas.microsoft.com/office/drawing/2014/main" id="{5AAF61D0-971F-FC49-96C6-502E220420B8}"/>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1510" name="Rectangle 6">
            <a:extLst>
              <a:ext uri="{FF2B5EF4-FFF2-40B4-BE49-F238E27FC236}">
                <a16:creationId xmlns:a16="http://schemas.microsoft.com/office/drawing/2014/main" id="{9FB03414-58A3-AF4D-80E1-0C4C82B5A28D}"/>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defRPr>
            </a:lvl1pPr>
          </a:lstStyle>
          <a:p>
            <a:pPr>
              <a:defRPr/>
            </a:pPr>
            <a:endParaRPr lang="en-GB"/>
          </a:p>
        </p:txBody>
      </p:sp>
      <p:sp>
        <p:nvSpPr>
          <p:cNvPr id="21511" name="Rectangle 7">
            <a:extLst>
              <a:ext uri="{FF2B5EF4-FFF2-40B4-BE49-F238E27FC236}">
                <a16:creationId xmlns:a16="http://schemas.microsoft.com/office/drawing/2014/main" id="{873154A1-2093-EF46-884E-6A8F1C034BF9}"/>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r" eaLnBrk="1" hangingPunct="1">
              <a:defRPr sz="1200"/>
            </a:lvl1pPr>
          </a:lstStyle>
          <a:p>
            <a:fld id="{638DAF6F-9A39-2A44-84DC-C3AA17F2A2F1}"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638DAF6F-9A39-2A44-84DC-C3AA17F2A2F1}" type="slidenum">
              <a:rPr lang="en-GB" altLang="en-US" smtClean="0"/>
              <a:pPr/>
              <a:t>30</a:t>
            </a:fld>
            <a:endParaRPr lang="en-GB" altLang="en-US"/>
          </a:p>
        </p:txBody>
      </p:sp>
    </p:spTree>
    <p:extLst>
      <p:ext uri="{BB962C8B-B14F-4D97-AF65-F5344CB8AC3E}">
        <p14:creationId xmlns:p14="http://schemas.microsoft.com/office/powerpoint/2010/main" val="293671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057E4-B007-0448-112B-2467180A62F6}"/>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endParaRPr lang="en-BE"/>
          </a:p>
        </p:txBody>
      </p:sp>
      <p:sp>
        <p:nvSpPr>
          <p:cNvPr id="3" name="Subtitle 2">
            <a:extLst>
              <a:ext uri="{FF2B5EF4-FFF2-40B4-BE49-F238E27FC236}">
                <a16:creationId xmlns:a16="http://schemas.microsoft.com/office/drawing/2014/main" id="{54E6F0E2-452E-09F4-375C-8587DDD4D7D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BE"/>
          </a:p>
        </p:txBody>
      </p:sp>
      <p:sp>
        <p:nvSpPr>
          <p:cNvPr id="4" name="Date Placeholder 3">
            <a:extLst>
              <a:ext uri="{FF2B5EF4-FFF2-40B4-BE49-F238E27FC236}">
                <a16:creationId xmlns:a16="http://schemas.microsoft.com/office/drawing/2014/main" id="{E023CE4C-BFFC-6889-5DBC-9B6694E32F06}"/>
              </a:ext>
            </a:extLst>
          </p:cNvPr>
          <p:cNvSpPr>
            <a:spLocks noGrp="1"/>
          </p:cNvSpPr>
          <p:nvPr>
            <p:ph type="dt" sz="half" idx="10"/>
          </p:nvPr>
        </p:nvSpPr>
        <p:spPr/>
        <p:txBody>
          <a:bodyPr/>
          <a:lstStyle/>
          <a:p>
            <a:pPr>
              <a:defRPr/>
            </a:pPr>
            <a:endParaRPr lang="en-GB"/>
          </a:p>
        </p:txBody>
      </p:sp>
      <p:sp>
        <p:nvSpPr>
          <p:cNvPr id="5" name="Footer Placeholder 4">
            <a:extLst>
              <a:ext uri="{FF2B5EF4-FFF2-40B4-BE49-F238E27FC236}">
                <a16:creationId xmlns:a16="http://schemas.microsoft.com/office/drawing/2014/main" id="{C0847ACA-EA1B-71D0-337D-731187113802}"/>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99D35B26-272A-0EFF-E957-AC4C7E5C2C69}"/>
              </a:ext>
            </a:extLst>
          </p:cNvPr>
          <p:cNvSpPr>
            <a:spLocks noGrp="1"/>
          </p:cNvSpPr>
          <p:nvPr>
            <p:ph type="sldNum" sz="quarter" idx="12"/>
          </p:nvPr>
        </p:nvSpPr>
        <p:spPr/>
        <p:txBody>
          <a:bodyPr/>
          <a:lstStyle/>
          <a:p>
            <a:fld id="{1952468F-252A-6B40-BEB1-1B49B18702AD}" type="slidenum">
              <a:rPr lang="en-GB" altLang="en-US" smtClean="0"/>
              <a:pPr/>
              <a:t>‹#›</a:t>
            </a:fld>
            <a:endParaRPr lang="en-GB" altLang="en-US"/>
          </a:p>
        </p:txBody>
      </p:sp>
    </p:spTree>
    <p:extLst>
      <p:ext uri="{BB962C8B-B14F-4D97-AF65-F5344CB8AC3E}">
        <p14:creationId xmlns:p14="http://schemas.microsoft.com/office/powerpoint/2010/main" val="375725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FF2D5-7FA3-9664-5C21-11E215340FD7}"/>
              </a:ext>
            </a:extLst>
          </p:cNvPr>
          <p:cNvSpPr>
            <a:spLocks noGrp="1"/>
          </p:cNvSpPr>
          <p:nvPr>
            <p:ph type="title"/>
          </p:nvPr>
        </p:nvSpPr>
        <p:spPr/>
        <p:txBody>
          <a:bodyPr/>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2BB0DA01-2CBB-11D0-71D3-29B7586CE94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386E41F7-351B-BB51-62CC-EB7C76433808}"/>
              </a:ext>
            </a:extLst>
          </p:cNvPr>
          <p:cNvSpPr>
            <a:spLocks noGrp="1"/>
          </p:cNvSpPr>
          <p:nvPr>
            <p:ph type="dt" sz="half" idx="10"/>
          </p:nvPr>
        </p:nvSpPr>
        <p:spPr/>
        <p:txBody>
          <a:bodyPr/>
          <a:lstStyle/>
          <a:p>
            <a:pPr>
              <a:defRPr/>
            </a:pPr>
            <a:endParaRPr lang="en-GB"/>
          </a:p>
        </p:txBody>
      </p:sp>
      <p:sp>
        <p:nvSpPr>
          <p:cNvPr id="5" name="Footer Placeholder 4">
            <a:extLst>
              <a:ext uri="{FF2B5EF4-FFF2-40B4-BE49-F238E27FC236}">
                <a16:creationId xmlns:a16="http://schemas.microsoft.com/office/drawing/2014/main" id="{DBA012A5-721C-A8D6-5BC1-C5D8DF7A2EF2}"/>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FEBD3EB8-DFE4-8E8F-B54D-C0BA074553B6}"/>
              </a:ext>
            </a:extLst>
          </p:cNvPr>
          <p:cNvSpPr>
            <a:spLocks noGrp="1"/>
          </p:cNvSpPr>
          <p:nvPr>
            <p:ph type="sldNum" sz="quarter" idx="12"/>
          </p:nvPr>
        </p:nvSpPr>
        <p:spPr/>
        <p:txBody>
          <a:bodyPr/>
          <a:lstStyle/>
          <a:p>
            <a:fld id="{A126E4EF-D6E4-934E-A6C1-F90E616B7E9F}" type="slidenum">
              <a:rPr lang="en-GB" altLang="en-US" smtClean="0"/>
              <a:pPr/>
              <a:t>‹#›</a:t>
            </a:fld>
            <a:endParaRPr lang="en-GB" altLang="en-US"/>
          </a:p>
        </p:txBody>
      </p:sp>
    </p:spTree>
    <p:extLst>
      <p:ext uri="{BB962C8B-B14F-4D97-AF65-F5344CB8AC3E}">
        <p14:creationId xmlns:p14="http://schemas.microsoft.com/office/powerpoint/2010/main" val="4242789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3FC275-3DED-B130-83C9-6B33351C5E4B}"/>
              </a:ext>
            </a:extLst>
          </p:cNvPr>
          <p:cNvSpPr>
            <a:spLocks noGrp="1"/>
          </p:cNvSpPr>
          <p:nvPr>
            <p:ph type="title" orient="vert"/>
          </p:nvPr>
        </p:nvSpPr>
        <p:spPr>
          <a:xfrm>
            <a:off x="6543675" y="365125"/>
            <a:ext cx="1971675" cy="5811838"/>
          </a:xfrm>
        </p:spPr>
        <p:txBody>
          <a:bodyPr vert="eaVert"/>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2F71EB90-6CC7-1BDF-41E0-C36ED9B56EF3}"/>
              </a:ext>
            </a:extLst>
          </p:cNvPr>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D3C1BC6B-FF55-3A7B-04CC-3C0CCCE6470B}"/>
              </a:ext>
            </a:extLst>
          </p:cNvPr>
          <p:cNvSpPr>
            <a:spLocks noGrp="1"/>
          </p:cNvSpPr>
          <p:nvPr>
            <p:ph type="dt" sz="half" idx="10"/>
          </p:nvPr>
        </p:nvSpPr>
        <p:spPr/>
        <p:txBody>
          <a:bodyPr/>
          <a:lstStyle/>
          <a:p>
            <a:pPr>
              <a:defRPr/>
            </a:pPr>
            <a:endParaRPr lang="en-GB"/>
          </a:p>
        </p:txBody>
      </p:sp>
      <p:sp>
        <p:nvSpPr>
          <p:cNvPr id="5" name="Footer Placeholder 4">
            <a:extLst>
              <a:ext uri="{FF2B5EF4-FFF2-40B4-BE49-F238E27FC236}">
                <a16:creationId xmlns:a16="http://schemas.microsoft.com/office/drawing/2014/main" id="{57A830B8-D4A9-5BB6-908E-1402B3A65689}"/>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28B5151F-86C8-61A2-F199-02FB862E3B99}"/>
              </a:ext>
            </a:extLst>
          </p:cNvPr>
          <p:cNvSpPr>
            <a:spLocks noGrp="1"/>
          </p:cNvSpPr>
          <p:nvPr>
            <p:ph type="sldNum" sz="quarter" idx="12"/>
          </p:nvPr>
        </p:nvSpPr>
        <p:spPr/>
        <p:txBody>
          <a:bodyPr/>
          <a:lstStyle/>
          <a:p>
            <a:fld id="{F6C9D726-2E2F-954A-B7D7-F9F929E7769F}" type="slidenum">
              <a:rPr lang="en-GB" altLang="en-US" smtClean="0"/>
              <a:pPr/>
              <a:t>‹#›</a:t>
            </a:fld>
            <a:endParaRPr lang="en-GB" altLang="en-US"/>
          </a:p>
        </p:txBody>
      </p:sp>
    </p:spTree>
    <p:extLst>
      <p:ext uri="{BB962C8B-B14F-4D97-AF65-F5344CB8AC3E}">
        <p14:creationId xmlns:p14="http://schemas.microsoft.com/office/powerpoint/2010/main" val="802275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587E2-9DB9-B10E-BFC8-97493ED1A204}"/>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D82ABD9B-E040-BDC0-3D4E-CE9BF44EA83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01D25FB3-8F7F-964A-31C9-F8AC08180091}"/>
              </a:ext>
            </a:extLst>
          </p:cNvPr>
          <p:cNvSpPr>
            <a:spLocks noGrp="1"/>
          </p:cNvSpPr>
          <p:nvPr>
            <p:ph type="dt" sz="half" idx="10"/>
          </p:nvPr>
        </p:nvSpPr>
        <p:spPr/>
        <p:txBody>
          <a:bodyPr/>
          <a:lstStyle/>
          <a:p>
            <a:pPr>
              <a:defRPr/>
            </a:pPr>
            <a:endParaRPr lang="en-GB"/>
          </a:p>
        </p:txBody>
      </p:sp>
      <p:sp>
        <p:nvSpPr>
          <p:cNvPr id="5" name="Footer Placeholder 4">
            <a:extLst>
              <a:ext uri="{FF2B5EF4-FFF2-40B4-BE49-F238E27FC236}">
                <a16:creationId xmlns:a16="http://schemas.microsoft.com/office/drawing/2014/main" id="{EA44C590-9E41-3951-5C31-2260CBD305B0}"/>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1102CDBA-9866-5D2B-9F98-4784CB1B64D1}"/>
              </a:ext>
            </a:extLst>
          </p:cNvPr>
          <p:cNvSpPr>
            <a:spLocks noGrp="1"/>
          </p:cNvSpPr>
          <p:nvPr>
            <p:ph type="sldNum" sz="quarter" idx="12"/>
          </p:nvPr>
        </p:nvSpPr>
        <p:spPr/>
        <p:txBody>
          <a:bodyPr/>
          <a:lstStyle/>
          <a:p>
            <a:fld id="{8E6776C0-889C-324D-9AB3-AC41C33F1163}" type="slidenum">
              <a:rPr lang="en-GB" altLang="en-US" smtClean="0"/>
              <a:pPr/>
              <a:t>‹#›</a:t>
            </a:fld>
            <a:endParaRPr lang="en-GB" altLang="en-US"/>
          </a:p>
        </p:txBody>
      </p:sp>
    </p:spTree>
    <p:extLst>
      <p:ext uri="{BB962C8B-B14F-4D97-AF65-F5344CB8AC3E}">
        <p14:creationId xmlns:p14="http://schemas.microsoft.com/office/powerpoint/2010/main" val="4233268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F326A-18B0-E01B-FF4A-6BEB61711A4F}"/>
              </a:ext>
            </a:extLst>
          </p:cNvPr>
          <p:cNvSpPr>
            <a:spLocks noGrp="1"/>
          </p:cNvSpPr>
          <p:nvPr>
            <p:ph type="title"/>
          </p:nvPr>
        </p:nvSpPr>
        <p:spPr>
          <a:xfrm>
            <a:off x="623887" y="1709738"/>
            <a:ext cx="7886700" cy="2852737"/>
          </a:xfrm>
        </p:spPr>
        <p:txBody>
          <a:bodyPr anchor="b"/>
          <a:lstStyle>
            <a:lvl1pPr>
              <a:defRPr sz="4500"/>
            </a:lvl1pPr>
          </a:lstStyle>
          <a:p>
            <a:r>
              <a:rPr lang="en-GB"/>
              <a:t>Click to edit Master title style</a:t>
            </a:r>
            <a:endParaRPr lang="en-BE"/>
          </a:p>
        </p:txBody>
      </p:sp>
      <p:sp>
        <p:nvSpPr>
          <p:cNvPr id="3" name="Text Placeholder 2">
            <a:extLst>
              <a:ext uri="{FF2B5EF4-FFF2-40B4-BE49-F238E27FC236}">
                <a16:creationId xmlns:a16="http://schemas.microsoft.com/office/drawing/2014/main" id="{DD256321-9A89-6705-B2D5-8A928C69C0BD}"/>
              </a:ext>
            </a:extLst>
          </p:cNvPr>
          <p:cNvSpPr>
            <a:spLocks noGrp="1"/>
          </p:cNvSpPr>
          <p:nvPr>
            <p:ph type="body" idx="1"/>
          </p:nvPr>
        </p:nvSpPr>
        <p:spPr>
          <a:xfrm>
            <a:off x="623887"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8A98A10-84E4-3BCB-285E-69E74B1A0EC5}"/>
              </a:ext>
            </a:extLst>
          </p:cNvPr>
          <p:cNvSpPr>
            <a:spLocks noGrp="1"/>
          </p:cNvSpPr>
          <p:nvPr>
            <p:ph type="dt" sz="half" idx="10"/>
          </p:nvPr>
        </p:nvSpPr>
        <p:spPr/>
        <p:txBody>
          <a:bodyPr/>
          <a:lstStyle/>
          <a:p>
            <a:pPr>
              <a:defRPr/>
            </a:pPr>
            <a:endParaRPr lang="en-GB"/>
          </a:p>
        </p:txBody>
      </p:sp>
      <p:sp>
        <p:nvSpPr>
          <p:cNvPr id="5" name="Footer Placeholder 4">
            <a:extLst>
              <a:ext uri="{FF2B5EF4-FFF2-40B4-BE49-F238E27FC236}">
                <a16:creationId xmlns:a16="http://schemas.microsoft.com/office/drawing/2014/main" id="{44C5E922-4719-ACCE-823F-DD499BAE5705}"/>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8B815204-CF0A-9CE8-CEC4-9267D5917E2B}"/>
              </a:ext>
            </a:extLst>
          </p:cNvPr>
          <p:cNvSpPr>
            <a:spLocks noGrp="1"/>
          </p:cNvSpPr>
          <p:nvPr>
            <p:ph type="sldNum" sz="quarter" idx="12"/>
          </p:nvPr>
        </p:nvSpPr>
        <p:spPr/>
        <p:txBody>
          <a:bodyPr/>
          <a:lstStyle/>
          <a:p>
            <a:fld id="{70851DE5-8641-9445-975F-D9294635091E}" type="slidenum">
              <a:rPr lang="en-GB" altLang="en-US" smtClean="0"/>
              <a:pPr/>
              <a:t>‹#›</a:t>
            </a:fld>
            <a:endParaRPr lang="en-GB" altLang="en-US"/>
          </a:p>
        </p:txBody>
      </p:sp>
    </p:spTree>
    <p:extLst>
      <p:ext uri="{BB962C8B-B14F-4D97-AF65-F5344CB8AC3E}">
        <p14:creationId xmlns:p14="http://schemas.microsoft.com/office/powerpoint/2010/main" val="1768475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2D33E-7DD2-9B29-53D6-0A9FC9DFBB3F}"/>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079AD507-3CFF-6802-918C-5D79A565CF28}"/>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Content Placeholder 3">
            <a:extLst>
              <a:ext uri="{FF2B5EF4-FFF2-40B4-BE49-F238E27FC236}">
                <a16:creationId xmlns:a16="http://schemas.microsoft.com/office/drawing/2014/main" id="{869EF485-921D-D463-EF4D-451C42B1D39C}"/>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Date Placeholder 4">
            <a:extLst>
              <a:ext uri="{FF2B5EF4-FFF2-40B4-BE49-F238E27FC236}">
                <a16:creationId xmlns:a16="http://schemas.microsoft.com/office/drawing/2014/main" id="{AA54D08E-286D-606D-6F4A-A3033E0CAA73}"/>
              </a:ext>
            </a:extLst>
          </p:cNvPr>
          <p:cNvSpPr>
            <a:spLocks noGrp="1"/>
          </p:cNvSpPr>
          <p:nvPr>
            <p:ph type="dt" sz="half" idx="10"/>
          </p:nvPr>
        </p:nvSpPr>
        <p:spPr/>
        <p:txBody>
          <a:bodyPr/>
          <a:lstStyle/>
          <a:p>
            <a:pPr>
              <a:defRPr/>
            </a:pPr>
            <a:endParaRPr lang="en-GB"/>
          </a:p>
        </p:txBody>
      </p:sp>
      <p:sp>
        <p:nvSpPr>
          <p:cNvPr id="6" name="Footer Placeholder 5">
            <a:extLst>
              <a:ext uri="{FF2B5EF4-FFF2-40B4-BE49-F238E27FC236}">
                <a16:creationId xmlns:a16="http://schemas.microsoft.com/office/drawing/2014/main" id="{9A6654BF-8B95-4AD3-93E7-BFA3EADADA9F}"/>
              </a:ext>
            </a:extLst>
          </p:cNvPr>
          <p:cNvSpPr>
            <a:spLocks noGrp="1"/>
          </p:cNvSpPr>
          <p:nvPr>
            <p:ph type="ftr" sz="quarter" idx="11"/>
          </p:nvPr>
        </p:nvSpPr>
        <p:spPr/>
        <p:txBody>
          <a:bodyPr/>
          <a:lstStyle/>
          <a:p>
            <a:pPr>
              <a:defRPr/>
            </a:pPr>
            <a:endParaRPr lang="en-GB"/>
          </a:p>
        </p:txBody>
      </p:sp>
      <p:sp>
        <p:nvSpPr>
          <p:cNvPr id="7" name="Slide Number Placeholder 6">
            <a:extLst>
              <a:ext uri="{FF2B5EF4-FFF2-40B4-BE49-F238E27FC236}">
                <a16:creationId xmlns:a16="http://schemas.microsoft.com/office/drawing/2014/main" id="{90522903-9D78-C4BD-AFBB-FAF22916EC86}"/>
              </a:ext>
            </a:extLst>
          </p:cNvPr>
          <p:cNvSpPr>
            <a:spLocks noGrp="1"/>
          </p:cNvSpPr>
          <p:nvPr>
            <p:ph type="sldNum" sz="quarter" idx="12"/>
          </p:nvPr>
        </p:nvSpPr>
        <p:spPr/>
        <p:txBody>
          <a:bodyPr/>
          <a:lstStyle/>
          <a:p>
            <a:fld id="{DA2FF220-DCD7-E148-9635-B484FD263D38}" type="slidenum">
              <a:rPr lang="en-GB" altLang="en-US" smtClean="0"/>
              <a:pPr/>
              <a:t>‹#›</a:t>
            </a:fld>
            <a:endParaRPr lang="en-GB" altLang="en-US"/>
          </a:p>
        </p:txBody>
      </p:sp>
    </p:spTree>
    <p:extLst>
      <p:ext uri="{BB962C8B-B14F-4D97-AF65-F5344CB8AC3E}">
        <p14:creationId xmlns:p14="http://schemas.microsoft.com/office/powerpoint/2010/main" val="4145257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2EE34-96EC-0CCF-F487-DFF800C27398}"/>
              </a:ext>
            </a:extLst>
          </p:cNvPr>
          <p:cNvSpPr>
            <a:spLocks noGrp="1"/>
          </p:cNvSpPr>
          <p:nvPr>
            <p:ph type="title"/>
          </p:nvPr>
        </p:nvSpPr>
        <p:spPr>
          <a:xfrm>
            <a:off x="629841" y="365126"/>
            <a:ext cx="7886700" cy="1325563"/>
          </a:xfrm>
        </p:spPr>
        <p:txBody>
          <a:bodyPr/>
          <a:lstStyle/>
          <a:p>
            <a:r>
              <a:rPr lang="en-GB"/>
              <a:t>Click to edit Master title style</a:t>
            </a:r>
            <a:endParaRPr lang="en-BE"/>
          </a:p>
        </p:txBody>
      </p:sp>
      <p:sp>
        <p:nvSpPr>
          <p:cNvPr id="3" name="Text Placeholder 2">
            <a:extLst>
              <a:ext uri="{FF2B5EF4-FFF2-40B4-BE49-F238E27FC236}">
                <a16:creationId xmlns:a16="http://schemas.microsoft.com/office/drawing/2014/main" id="{24C26C85-45FC-F816-A183-8DCD51D77B8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F45C8D84-43D4-3F49-CDEA-D25F37B9E9C4}"/>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Text Placeholder 4">
            <a:extLst>
              <a:ext uri="{FF2B5EF4-FFF2-40B4-BE49-F238E27FC236}">
                <a16:creationId xmlns:a16="http://schemas.microsoft.com/office/drawing/2014/main" id="{FE51D2AF-AF8E-89E4-9729-1B578CB129A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1875ECFC-1B76-3BC5-7268-715A9A8D5BEB}"/>
              </a:ext>
            </a:extLst>
          </p:cNvPr>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7" name="Date Placeholder 6">
            <a:extLst>
              <a:ext uri="{FF2B5EF4-FFF2-40B4-BE49-F238E27FC236}">
                <a16:creationId xmlns:a16="http://schemas.microsoft.com/office/drawing/2014/main" id="{47F98D0B-F283-570A-A3C2-2797F1DFC9A6}"/>
              </a:ext>
            </a:extLst>
          </p:cNvPr>
          <p:cNvSpPr>
            <a:spLocks noGrp="1"/>
          </p:cNvSpPr>
          <p:nvPr>
            <p:ph type="dt" sz="half" idx="10"/>
          </p:nvPr>
        </p:nvSpPr>
        <p:spPr/>
        <p:txBody>
          <a:bodyPr/>
          <a:lstStyle/>
          <a:p>
            <a:pPr>
              <a:defRPr/>
            </a:pPr>
            <a:endParaRPr lang="en-GB"/>
          </a:p>
        </p:txBody>
      </p:sp>
      <p:sp>
        <p:nvSpPr>
          <p:cNvPr id="8" name="Footer Placeholder 7">
            <a:extLst>
              <a:ext uri="{FF2B5EF4-FFF2-40B4-BE49-F238E27FC236}">
                <a16:creationId xmlns:a16="http://schemas.microsoft.com/office/drawing/2014/main" id="{49C2D629-EBE5-DC83-7920-5FAE279245A8}"/>
              </a:ext>
            </a:extLst>
          </p:cNvPr>
          <p:cNvSpPr>
            <a:spLocks noGrp="1"/>
          </p:cNvSpPr>
          <p:nvPr>
            <p:ph type="ftr" sz="quarter" idx="11"/>
          </p:nvPr>
        </p:nvSpPr>
        <p:spPr/>
        <p:txBody>
          <a:bodyPr/>
          <a:lstStyle/>
          <a:p>
            <a:pPr>
              <a:defRPr/>
            </a:pPr>
            <a:endParaRPr lang="en-GB"/>
          </a:p>
        </p:txBody>
      </p:sp>
      <p:sp>
        <p:nvSpPr>
          <p:cNvPr id="9" name="Slide Number Placeholder 8">
            <a:extLst>
              <a:ext uri="{FF2B5EF4-FFF2-40B4-BE49-F238E27FC236}">
                <a16:creationId xmlns:a16="http://schemas.microsoft.com/office/drawing/2014/main" id="{9EBFA202-0227-0FF0-74F3-1A74BD571072}"/>
              </a:ext>
            </a:extLst>
          </p:cNvPr>
          <p:cNvSpPr>
            <a:spLocks noGrp="1"/>
          </p:cNvSpPr>
          <p:nvPr>
            <p:ph type="sldNum" sz="quarter" idx="12"/>
          </p:nvPr>
        </p:nvSpPr>
        <p:spPr/>
        <p:txBody>
          <a:bodyPr/>
          <a:lstStyle/>
          <a:p>
            <a:fld id="{A1E7C0AC-E01F-2B43-B8FA-C4DEC0B8708A}" type="slidenum">
              <a:rPr lang="en-GB" altLang="en-US" smtClean="0"/>
              <a:pPr/>
              <a:t>‹#›</a:t>
            </a:fld>
            <a:endParaRPr lang="en-GB" altLang="en-US"/>
          </a:p>
        </p:txBody>
      </p:sp>
    </p:spTree>
    <p:extLst>
      <p:ext uri="{BB962C8B-B14F-4D97-AF65-F5344CB8AC3E}">
        <p14:creationId xmlns:p14="http://schemas.microsoft.com/office/powerpoint/2010/main" val="2648289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C06C0-EBE7-DD0B-B467-9EC70CE943F7}"/>
              </a:ext>
            </a:extLst>
          </p:cNvPr>
          <p:cNvSpPr>
            <a:spLocks noGrp="1"/>
          </p:cNvSpPr>
          <p:nvPr>
            <p:ph type="title"/>
          </p:nvPr>
        </p:nvSpPr>
        <p:spPr/>
        <p:txBody>
          <a:bodyPr/>
          <a:lstStyle/>
          <a:p>
            <a:r>
              <a:rPr lang="en-GB"/>
              <a:t>Click to edit Master title style</a:t>
            </a:r>
            <a:endParaRPr lang="en-BE"/>
          </a:p>
        </p:txBody>
      </p:sp>
      <p:sp>
        <p:nvSpPr>
          <p:cNvPr id="3" name="Date Placeholder 2">
            <a:extLst>
              <a:ext uri="{FF2B5EF4-FFF2-40B4-BE49-F238E27FC236}">
                <a16:creationId xmlns:a16="http://schemas.microsoft.com/office/drawing/2014/main" id="{4388987E-2CB7-B681-F03D-31C164CB4D60}"/>
              </a:ext>
            </a:extLst>
          </p:cNvPr>
          <p:cNvSpPr>
            <a:spLocks noGrp="1"/>
          </p:cNvSpPr>
          <p:nvPr>
            <p:ph type="dt" sz="half" idx="10"/>
          </p:nvPr>
        </p:nvSpPr>
        <p:spPr/>
        <p:txBody>
          <a:bodyPr/>
          <a:lstStyle/>
          <a:p>
            <a:pPr>
              <a:defRPr/>
            </a:pPr>
            <a:endParaRPr lang="en-GB"/>
          </a:p>
        </p:txBody>
      </p:sp>
      <p:sp>
        <p:nvSpPr>
          <p:cNvPr id="4" name="Footer Placeholder 3">
            <a:extLst>
              <a:ext uri="{FF2B5EF4-FFF2-40B4-BE49-F238E27FC236}">
                <a16:creationId xmlns:a16="http://schemas.microsoft.com/office/drawing/2014/main" id="{756D0767-928C-0FCE-8283-9F93045F478A}"/>
              </a:ext>
            </a:extLst>
          </p:cNvPr>
          <p:cNvSpPr>
            <a:spLocks noGrp="1"/>
          </p:cNvSpPr>
          <p:nvPr>
            <p:ph type="ftr" sz="quarter" idx="11"/>
          </p:nvPr>
        </p:nvSpPr>
        <p:spPr/>
        <p:txBody>
          <a:bodyPr/>
          <a:lstStyle/>
          <a:p>
            <a:pPr>
              <a:defRPr/>
            </a:pPr>
            <a:endParaRPr lang="en-GB"/>
          </a:p>
        </p:txBody>
      </p:sp>
      <p:sp>
        <p:nvSpPr>
          <p:cNvPr id="5" name="Slide Number Placeholder 4">
            <a:extLst>
              <a:ext uri="{FF2B5EF4-FFF2-40B4-BE49-F238E27FC236}">
                <a16:creationId xmlns:a16="http://schemas.microsoft.com/office/drawing/2014/main" id="{C951DE35-20ED-D341-725C-3DCDAE158960}"/>
              </a:ext>
            </a:extLst>
          </p:cNvPr>
          <p:cNvSpPr>
            <a:spLocks noGrp="1"/>
          </p:cNvSpPr>
          <p:nvPr>
            <p:ph type="sldNum" sz="quarter" idx="12"/>
          </p:nvPr>
        </p:nvSpPr>
        <p:spPr/>
        <p:txBody>
          <a:bodyPr/>
          <a:lstStyle/>
          <a:p>
            <a:fld id="{4A9D5572-E653-7D48-8493-0B79FF3370EA}" type="slidenum">
              <a:rPr lang="en-GB" altLang="en-US" smtClean="0"/>
              <a:pPr/>
              <a:t>‹#›</a:t>
            </a:fld>
            <a:endParaRPr lang="en-GB" altLang="en-US"/>
          </a:p>
        </p:txBody>
      </p:sp>
    </p:spTree>
    <p:extLst>
      <p:ext uri="{BB962C8B-B14F-4D97-AF65-F5344CB8AC3E}">
        <p14:creationId xmlns:p14="http://schemas.microsoft.com/office/powerpoint/2010/main" val="1240624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C8B5B8-17BB-F5F7-C793-7DDCD8440ECC}"/>
              </a:ext>
            </a:extLst>
          </p:cNvPr>
          <p:cNvSpPr>
            <a:spLocks noGrp="1"/>
          </p:cNvSpPr>
          <p:nvPr>
            <p:ph type="dt" sz="half" idx="10"/>
          </p:nvPr>
        </p:nvSpPr>
        <p:spPr/>
        <p:txBody>
          <a:bodyPr/>
          <a:lstStyle/>
          <a:p>
            <a:pPr>
              <a:defRPr/>
            </a:pPr>
            <a:endParaRPr lang="en-GB"/>
          </a:p>
        </p:txBody>
      </p:sp>
      <p:sp>
        <p:nvSpPr>
          <p:cNvPr id="3" name="Footer Placeholder 2">
            <a:extLst>
              <a:ext uri="{FF2B5EF4-FFF2-40B4-BE49-F238E27FC236}">
                <a16:creationId xmlns:a16="http://schemas.microsoft.com/office/drawing/2014/main" id="{4270B3E1-8AC9-E06C-1DA7-DF0C63F12048}"/>
              </a:ext>
            </a:extLst>
          </p:cNvPr>
          <p:cNvSpPr>
            <a:spLocks noGrp="1"/>
          </p:cNvSpPr>
          <p:nvPr>
            <p:ph type="ftr" sz="quarter" idx="11"/>
          </p:nvPr>
        </p:nvSpPr>
        <p:spPr/>
        <p:txBody>
          <a:bodyPr/>
          <a:lstStyle/>
          <a:p>
            <a:pPr>
              <a:defRPr/>
            </a:pPr>
            <a:endParaRPr lang="en-GB"/>
          </a:p>
        </p:txBody>
      </p:sp>
      <p:sp>
        <p:nvSpPr>
          <p:cNvPr id="4" name="Slide Number Placeholder 3">
            <a:extLst>
              <a:ext uri="{FF2B5EF4-FFF2-40B4-BE49-F238E27FC236}">
                <a16:creationId xmlns:a16="http://schemas.microsoft.com/office/drawing/2014/main" id="{A883F1FC-4BE3-85E2-0935-E00DBC95D54D}"/>
              </a:ext>
            </a:extLst>
          </p:cNvPr>
          <p:cNvSpPr>
            <a:spLocks noGrp="1"/>
          </p:cNvSpPr>
          <p:nvPr>
            <p:ph type="sldNum" sz="quarter" idx="12"/>
          </p:nvPr>
        </p:nvSpPr>
        <p:spPr/>
        <p:txBody>
          <a:bodyPr/>
          <a:lstStyle/>
          <a:p>
            <a:fld id="{E2B74A9B-B109-3B4A-8575-435B88250316}" type="slidenum">
              <a:rPr lang="en-GB" altLang="en-US" smtClean="0"/>
              <a:pPr/>
              <a:t>‹#›</a:t>
            </a:fld>
            <a:endParaRPr lang="en-GB" altLang="en-US"/>
          </a:p>
        </p:txBody>
      </p:sp>
    </p:spTree>
    <p:extLst>
      <p:ext uri="{BB962C8B-B14F-4D97-AF65-F5344CB8AC3E}">
        <p14:creationId xmlns:p14="http://schemas.microsoft.com/office/powerpoint/2010/main" val="1991058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BA547-CA4A-7B42-864E-38D643ED228A}"/>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BE"/>
          </a:p>
        </p:txBody>
      </p:sp>
      <p:sp>
        <p:nvSpPr>
          <p:cNvPr id="3" name="Content Placeholder 2">
            <a:extLst>
              <a:ext uri="{FF2B5EF4-FFF2-40B4-BE49-F238E27FC236}">
                <a16:creationId xmlns:a16="http://schemas.microsoft.com/office/drawing/2014/main" id="{DAD3B2CA-CD23-4482-CF4A-1CF6D9D0859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Text Placeholder 3">
            <a:extLst>
              <a:ext uri="{FF2B5EF4-FFF2-40B4-BE49-F238E27FC236}">
                <a16:creationId xmlns:a16="http://schemas.microsoft.com/office/drawing/2014/main" id="{2D125ECB-A877-71E1-765A-083BF4A196C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3CCC00F0-7D0A-1A56-8244-F9EFEA5E10B9}"/>
              </a:ext>
            </a:extLst>
          </p:cNvPr>
          <p:cNvSpPr>
            <a:spLocks noGrp="1"/>
          </p:cNvSpPr>
          <p:nvPr>
            <p:ph type="dt" sz="half" idx="10"/>
          </p:nvPr>
        </p:nvSpPr>
        <p:spPr/>
        <p:txBody>
          <a:bodyPr/>
          <a:lstStyle/>
          <a:p>
            <a:pPr>
              <a:defRPr/>
            </a:pPr>
            <a:endParaRPr lang="en-GB"/>
          </a:p>
        </p:txBody>
      </p:sp>
      <p:sp>
        <p:nvSpPr>
          <p:cNvPr id="6" name="Footer Placeholder 5">
            <a:extLst>
              <a:ext uri="{FF2B5EF4-FFF2-40B4-BE49-F238E27FC236}">
                <a16:creationId xmlns:a16="http://schemas.microsoft.com/office/drawing/2014/main" id="{9FC19238-BD76-5EC2-EFC2-3CC6B0D6602C}"/>
              </a:ext>
            </a:extLst>
          </p:cNvPr>
          <p:cNvSpPr>
            <a:spLocks noGrp="1"/>
          </p:cNvSpPr>
          <p:nvPr>
            <p:ph type="ftr" sz="quarter" idx="11"/>
          </p:nvPr>
        </p:nvSpPr>
        <p:spPr/>
        <p:txBody>
          <a:bodyPr/>
          <a:lstStyle/>
          <a:p>
            <a:pPr>
              <a:defRPr/>
            </a:pPr>
            <a:endParaRPr lang="en-GB"/>
          </a:p>
        </p:txBody>
      </p:sp>
      <p:sp>
        <p:nvSpPr>
          <p:cNvPr id="7" name="Slide Number Placeholder 6">
            <a:extLst>
              <a:ext uri="{FF2B5EF4-FFF2-40B4-BE49-F238E27FC236}">
                <a16:creationId xmlns:a16="http://schemas.microsoft.com/office/drawing/2014/main" id="{90C5F627-11A1-85D7-A047-B121682577CD}"/>
              </a:ext>
            </a:extLst>
          </p:cNvPr>
          <p:cNvSpPr>
            <a:spLocks noGrp="1"/>
          </p:cNvSpPr>
          <p:nvPr>
            <p:ph type="sldNum" sz="quarter" idx="12"/>
          </p:nvPr>
        </p:nvSpPr>
        <p:spPr/>
        <p:txBody>
          <a:bodyPr/>
          <a:lstStyle/>
          <a:p>
            <a:fld id="{BE514B43-E7E2-3A46-BA73-847D6F4C9941}" type="slidenum">
              <a:rPr lang="en-GB" altLang="en-US" smtClean="0"/>
              <a:pPr/>
              <a:t>‹#›</a:t>
            </a:fld>
            <a:endParaRPr lang="en-GB" altLang="en-US"/>
          </a:p>
        </p:txBody>
      </p:sp>
    </p:spTree>
    <p:extLst>
      <p:ext uri="{BB962C8B-B14F-4D97-AF65-F5344CB8AC3E}">
        <p14:creationId xmlns:p14="http://schemas.microsoft.com/office/powerpoint/2010/main" val="3543597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08ECD-EAD6-3563-0F3E-4B38708D04D8}"/>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BE"/>
          </a:p>
        </p:txBody>
      </p:sp>
      <p:sp>
        <p:nvSpPr>
          <p:cNvPr id="3" name="Picture Placeholder 2">
            <a:extLst>
              <a:ext uri="{FF2B5EF4-FFF2-40B4-BE49-F238E27FC236}">
                <a16:creationId xmlns:a16="http://schemas.microsoft.com/office/drawing/2014/main" id="{0D637C1B-21AE-26D0-0F82-C7EA556323A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BE"/>
          </a:p>
        </p:txBody>
      </p:sp>
      <p:sp>
        <p:nvSpPr>
          <p:cNvPr id="4" name="Text Placeholder 3">
            <a:extLst>
              <a:ext uri="{FF2B5EF4-FFF2-40B4-BE49-F238E27FC236}">
                <a16:creationId xmlns:a16="http://schemas.microsoft.com/office/drawing/2014/main" id="{7BA7024E-DF34-BBF9-0E80-B793BB8F457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CFD15CBD-1928-EE14-3E1C-714AB9C88407}"/>
              </a:ext>
            </a:extLst>
          </p:cNvPr>
          <p:cNvSpPr>
            <a:spLocks noGrp="1"/>
          </p:cNvSpPr>
          <p:nvPr>
            <p:ph type="dt" sz="half" idx="10"/>
          </p:nvPr>
        </p:nvSpPr>
        <p:spPr/>
        <p:txBody>
          <a:bodyPr/>
          <a:lstStyle/>
          <a:p>
            <a:pPr>
              <a:defRPr/>
            </a:pPr>
            <a:endParaRPr lang="en-GB"/>
          </a:p>
        </p:txBody>
      </p:sp>
      <p:sp>
        <p:nvSpPr>
          <p:cNvPr id="6" name="Footer Placeholder 5">
            <a:extLst>
              <a:ext uri="{FF2B5EF4-FFF2-40B4-BE49-F238E27FC236}">
                <a16:creationId xmlns:a16="http://schemas.microsoft.com/office/drawing/2014/main" id="{8E5316D2-08A3-D858-E873-A2351456B4B1}"/>
              </a:ext>
            </a:extLst>
          </p:cNvPr>
          <p:cNvSpPr>
            <a:spLocks noGrp="1"/>
          </p:cNvSpPr>
          <p:nvPr>
            <p:ph type="ftr" sz="quarter" idx="11"/>
          </p:nvPr>
        </p:nvSpPr>
        <p:spPr/>
        <p:txBody>
          <a:bodyPr/>
          <a:lstStyle/>
          <a:p>
            <a:pPr>
              <a:defRPr/>
            </a:pPr>
            <a:endParaRPr lang="en-GB"/>
          </a:p>
        </p:txBody>
      </p:sp>
      <p:sp>
        <p:nvSpPr>
          <p:cNvPr id="7" name="Slide Number Placeholder 6">
            <a:extLst>
              <a:ext uri="{FF2B5EF4-FFF2-40B4-BE49-F238E27FC236}">
                <a16:creationId xmlns:a16="http://schemas.microsoft.com/office/drawing/2014/main" id="{2C04BEE1-0EC9-2A4E-BBCD-DE0CFADEEADB}"/>
              </a:ext>
            </a:extLst>
          </p:cNvPr>
          <p:cNvSpPr>
            <a:spLocks noGrp="1"/>
          </p:cNvSpPr>
          <p:nvPr>
            <p:ph type="sldNum" sz="quarter" idx="12"/>
          </p:nvPr>
        </p:nvSpPr>
        <p:spPr/>
        <p:txBody>
          <a:bodyPr/>
          <a:lstStyle/>
          <a:p>
            <a:fld id="{562DEA82-3BB6-284C-9D77-27333553C167}" type="slidenum">
              <a:rPr lang="en-GB" altLang="en-US" smtClean="0"/>
              <a:pPr/>
              <a:t>‹#›</a:t>
            </a:fld>
            <a:endParaRPr lang="en-GB" altLang="en-US"/>
          </a:p>
        </p:txBody>
      </p:sp>
    </p:spTree>
    <p:extLst>
      <p:ext uri="{BB962C8B-B14F-4D97-AF65-F5344CB8AC3E}">
        <p14:creationId xmlns:p14="http://schemas.microsoft.com/office/powerpoint/2010/main" val="774397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F08EA4-DDF8-91E5-12FE-B4474F9C551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BE"/>
          </a:p>
        </p:txBody>
      </p:sp>
      <p:sp>
        <p:nvSpPr>
          <p:cNvPr id="3" name="Text Placeholder 2">
            <a:extLst>
              <a:ext uri="{FF2B5EF4-FFF2-40B4-BE49-F238E27FC236}">
                <a16:creationId xmlns:a16="http://schemas.microsoft.com/office/drawing/2014/main" id="{9391090D-657C-A338-B80A-7EED3DC5056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70BCF55B-7E7B-23CC-EE7F-5AC32AF3DBB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GB"/>
          </a:p>
        </p:txBody>
      </p:sp>
      <p:sp>
        <p:nvSpPr>
          <p:cNvPr id="5" name="Footer Placeholder 4">
            <a:extLst>
              <a:ext uri="{FF2B5EF4-FFF2-40B4-BE49-F238E27FC236}">
                <a16:creationId xmlns:a16="http://schemas.microsoft.com/office/drawing/2014/main" id="{E013BB18-69FD-6126-9BF8-D0A0154D9F2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8328370A-D451-DD5F-46AC-2B13504D93E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11AFF5E-AF7B-2044-988A-B233F60BB520}" type="slidenum">
              <a:rPr lang="en-GB" altLang="en-US" smtClean="0"/>
              <a:pPr/>
              <a:t>‹#›</a:t>
            </a:fld>
            <a:endParaRPr lang="en-GB" altLang="en-US"/>
          </a:p>
        </p:txBody>
      </p:sp>
    </p:spTree>
    <p:extLst>
      <p:ext uri="{BB962C8B-B14F-4D97-AF65-F5344CB8AC3E}">
        <p14:creationId xmlns:p14="http://schemas.microsoft.com/office/powerpoint/2010/main" val="206679346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B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6.jpeg"/><Relationship Id="rId2" Type="http://schemas.openxmlformats.org/officeDocument/2006/relationships/image" Target="../media/image1.tiff"/><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0.svg"/><Relationship Id="rId7" Type="http://schemas.openxmlformats.org/officeDocument/2006/relationships/diagramColors" Target="../diagrams/colors8.xm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9.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2E54F-06FC-3B48-9767-1F5DC2D9BD36}"/>
              </a:ext>
            </a:extLst>
          </p:cNvPr>
          <p:cNvSpPr>
            <a:spLocks noGrp="1"/>
          </p:cNvSpPr>
          <p:nvPr>
            <p:ph type="title"/>
          </p:nvPr>
        </p:nvSpPr>
        <p:spPr>
          <a:xfrm>
            <a:off x="457200" y="277812"/>
            <a:ext cx="8229600" cy="1999059"/>
          </a:xfrm>
        </p:spPr>
        <p:style>
          <a:lnRef idx="2">
            <a:schemeClr val="accent1">
              <a:shade val="15000"/>
            </a:schemeClr>
          </a:lnRef>
          <a:fillRef idx="1">
            <a:schemeClr val="accent1"/>
          </a:fillRef>
          <a:effectRef idx="0">
            <a:schemeClr val="accent1"/>
          </a:effectRef>
          <a:fontRef idx="minor">
            <a:schemeClr val="lt1"/>
          </a:fontRef>
        </p:style>
        <p:txBody>
          <a:bodyPr/>
          <a:lstStyle/>
          <a:p>
            <a:pPr algn="ctr">
              <a:defRPr/>
            </a:pPr>
            <a:r>
              <a:rPr lang="en-US" dirty="0"/>
              <a:t>THE SUPERLEAGUE CASE</a:t>
            </a:r>
            <a:br>
              <a:rPr lang="en-US" dirty="0"/>
            </a:br>
            <a:r>
              <a:rPr lang="en-US" sz="3600" dirty="0"/>
              <a:t>ESLC </a:t>
            </a:r>
            <a:r>
              <a:rPr lang="en-US" sz="3600" dirty="0" err="1"/>
              <a:t>v.FIFA</a:t>
            </a:r>
            <a:r>
              <a:rPr lang="en-US" sz="3600" dirty="0"/>
              <a:t> and UEFA</a:t>
            </a:r>
            <a:br>
              <a:rPr lang="en-US" sz="3600" dirty="0"/>
            </a:br>
            <a:r>
              <a:rPr lang="en-US" sz="2800" dirty="0"/>
              <a:t>(A22 Sports Management – RFEF-LNFP)</a:t>
            </a:r>
            <a:br>
              <a:rPr lang="en-US" sz="2800" dirty="0"/>
            </a:br>
            <a:r>
              <a:rPr lang="en-US" sz="2800" dirty="0"/>
              <a:t>by Michele Colucci</a:t>
            </a:r>
          </a:p>
        </p:txBody>
      </p:sp>
      <p:pic>
        <p:nvPicPr>
          <p:cNvPr id="81922" name="Content Placeholder 14">
            <a:extLst>
              <a:ext uri="{FF2B5EF4-FFF2-40B4-BE49-F238E27FC236}">
                <a16:creationId xmlns:a16="http://schemas.microsoft.com/office/drawing/2014/main" id="{7E96D6D9-AAC4-DACF-D5CC-7A00FD51D5A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628650" y="2520950"/>
            <a:ext cx="3886200" cy="2773893"/>
          </a:xfrm>
        </p:spPr>
      </p:pic>
      <p:pic>
        <p:nvPicPr>
          <p:cNvPr id="81923" name="Content Placeholder 15">
            <a:extLst>
              <a:ext uri="{FF2B5EF4-FFF2-40B4-BE49-F238E27FC236}">
                <a16:creationId xmlns:a16="http://schemas.microsoft.com/office/drawing/2014/main" id="{A8E93E1E-1DFE-483C-047B-B1FD8CF4C57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589270" y="2998627"/>
            <a:ext cx="1728216" cy="1583219"/>
          </a:xfrm>
        </p:spPr>
      </p:pic>
      <p:sp>
        <p:nvSpPr>
          <p:cNvPr id="5" name="Slide Number Placeholder 4">
            <a:extLst>
              <a:ext uri="{FF2B5EF4-FFF2-40B4-BE49-F238E27FC236}">
                <a16:creationId xmlns:a16="http://schemas.microsoft.com/office/drawing/2014/main" id="{3C795B25-3B34-E948-B9BD-26543CE43512}"/>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4"/>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91338A54-D598-C242-A228-AEA5D55E27E8}" type="slidenum">
              <a:rPr lang="en-GB" altLang="en-US" sz="1200" smtClean="0"/>
              <a:pPr>
                <a:spcBef>
                  <a:spcPct val="0"/>
                </a:spcBef>
                <a:buClrTx/>
                <a:buSzTx/>
                <a:buFontTx/>
                <a:buNone/>
              </a:pPr>
              <a:t>1</a:t>
            </a:fld>
            <a:endParaRPr lang="en-GB" altLang="en-US" sz="1200"/>
          </a:p>
        </p:txBody>
      </p:sp>
      <p:pic>
        <p:nvPicPr>
          <p:cNvPr id="1026" name="Picture 2" descr="European Super League: EU's top court rules FIFA and UEFA acted unlawfully  in blocking breakaway competition | Football News | Sky Sports">
            <a:extLst>
              <a:ext uri="{FF2B5EF4-FFF2-40B4-BE49-F238E27FC236}">
                <a16:creationId xmlns:a16="http://schemas.microsoft.com/office/drawing/2014/main" id="{7007B756-964E-5C4F-5B4C-CDE9FC4475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2520950"/>
            <a:ext cx="4443986" cy="27738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multi coloured wooden stick figures">
            <a:extLst>
              <a:ext uri="{FF2B5EF4-FFF2-40B4-BE49-F238E27FC236}">
                <a16:creationId xmlns:a16="http://schemas.microsoft.com/office/drawing/2014/main" id="{CB6C95E1-294F-32B0-E291-D2B7AC209078}"/>
              </a:ext>
            </a:extLst>
          </p:cNvPr>
          <p:cNvPicPr>
            <a:picLocks noChangeAspect="1"/>
          </p:cNvPicPr>
          <p:nvPr/>
        </p:nvPicPr>
        <p:blipFill rotWithShape="1">
          <a:blip r:embed="rId2"/>
          <a:srcRect r="7666"/>
          <a:stretch/>
        </p:blipFill>
        <p:spPr>
          <a:xfrm>
            <a:off x="20" y="1"/>
            <a:ext cx="9143980" cy="6857999"/>
          </a:xfrm>
          <a:prstGeom prst="rect">
            <a:avLst/>
          </a:prstGeom>
        </p:spPr>
      </p:pic>
      <p:sp useBgFill="1">
        <p:nvSpPr>
          <p:cNvPr id="12" name="Freeform: Shape 11">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924" y="609600"/>
            <a:ext cx="4029076"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778356" y="1071350"/>
            <a:ext cx="3793644" cy="1339382"/>
          </a:xfrm>
        </p:spPr>
        <p:txBody>
          <a:bodyPr>
            <a:normAutofit/>
          </a:bodyPr>
          <a:lstStyle/>
          <a:p>
            <a:pPr algn="ctr">
              <a:defRPr/>
            </a:pPr>
            <a:r>
              <a:rPr lang="en-US" sz="2200" dirty="0"/>
              <a:t>Compliance with Art. 102 TFEU</a:t>
            </a:r>
            <a:br>
              <a:rPr lang="en-US" sz="2200" dirty="0"/>
            </a:br>
            <a:r>
              <a:rPr lang="en-US" sz="2200" dirty="0"/>
              <a:t>FEDERATIONS NEED TO HAVE (paras 147-148):</a:t>
            </a:r>
          </a:p>
        </p:txBody>
      </p:sp>
      <p:sp>
        <p:nvSpPr>
          <p:cNvPr id="14"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23499" y="399531"/>
            <a:ext cx="1280813"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B1033D8-1953-6447-80AB-38B3BD1B6B2C}"/>
              </a:ext>
            </a:extLst>
          </p:cNvPr>
          <p:cNvSpPr>
            <a:spLocks noGrp="1"/>
          </p:cNvSpPr>
          <p:nvPr>
            <p:ph idx="1"/>
          </p:nvPr>
        </p:nvSpPr>
        <p:spPr>
          <a:xfrm>
            <a:off x="891988" y="2204864"/>
            <a:ext cx="4029075" cy="4161338"/>
          </a:xfrm>
        </p:spPr>
        <p:txBody>
          <a:bodyPr anchor="ctr">
            <a:normAutofit fontScale="62500" lnSpcReduction="20000"/>
          </a:bodyPr>
          <a:lstStyle/>
          <a:p>
            <a:pPr marL="457200" lvl="1" indent="0">
              <a:buFontTx/>
              <a:buNone/>
              <a:defRPr/>
            </a:pPr>
            <a:endParaRPr lang="en-US" sz="2800" dirty="0"/>
          </a:p>
          <a:p>
            <a:pPr>
              <a:defRPr/>
            </a:pPr>
            <a:r>
              <a:rPr lang="en-US" sz="4700" dirty="0"/>
              <a:t>SUBSTANTIVE CRITERIA and DETAILED PROCEDURAL RULES:</a:t>
            </a:r>
          </a:p>
          <a:p>
            <a:pPr>
              <a:defRPr/>
            </a:pPr>
            <a:r>
              <a:rPr lang="en-US" sz="4700" dirty="0"/>
              <a:t>TRANSPARENCY</a:t>
            </a:r>
          </a:p>
          <a:p>
            <a:pPr>
              <a:defRPr/>
            </a:pPr>
            <a:r>
              <a:rPr lang="en-US" sz="4700" dirty="0"/>
              <a:t>OBJECTIVITY (no discretion)</a:t>
            </a:r>
          </a:p>
          <a:p>
            <a:pPr>
              <a:defRPr/>
            </a:pPr>
            <a:r>
              <a:rPr lang="en-US" sz="4700" dirty="0"/>
              <a:t>PRECISION</a:t>
            </a:r>
          </a:p>
          <a:p>
            <a:pPr>
              <a:defRPr/>
            </a:pPr>
            <a:r>
              <a:rPr lang="en-US" sz="4700" dirty="0"/>
              <a:t>NON DISCRIMINATION</a:t>
            </a:r>
          </a:p>
          <a:p>
            <a:pPr marL="0" indent="0">
              <a:buNone/>
              <a:defRPr/>
            </a:pPr>
            <a:endParaRPr lang="en-US" sz="1700" dirty="0"/>
          </a:p>
        </p:txBody>
      </p:sp>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0A027822-4A04-AA47-BF85-4AA82B9F78D1}" type="slidenum">
              <a:rPr lang="en-GB" altLang="en-US">
                <a:solidFill>
                  <a:srgbClr val="FFFFFF"/>
                </a:solidFill>
              </a:rPr>
              <a:pPr>
                <a:spcAft>
                  <a:spcPts val="600"/>
                </a:spcAft>
              </a:pPr>
              <a:t>10</a:t>
            </a:fld>
            <a:endParaRPr lang="en-GB" altLang="en-US">
              <a:solidFill>
                <a:srgbClr val="FFFFFF"/>
              </a:solidFill>
            </a:endParaRPr>
          </a:p>
        </p:txBody>
      </p:sp>
    </p:spTree>
    <p:extLst>
      <p:ext uri="{BB962C8B-B14F-4D97-AF65-F5344CB8AC3E}">
        <p14:creationId xmlns:p14="http://schemas.microsoft.com/office/powerpoint/2010/main" val="92398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571352" y="350196"/>
            <a:ext cx="3485178" cy="1624520"/>
          </a:xfrm>
        </p:spPr>
        <p:txBody>
          <a:bodyPr anchor="ctr">
            <a:normAutofit/>
          </a:bodyPr>
          <a:lstStyle/>
          <a:p>
            <a:pPr>
              <a:defRPr/>
            </a:pPr>
            <a:r>
              <a:rPr lang="en-US" sz="3500"/>
              <a:t>Compliance with Art. 102 TFEU</a:t>
            </a:r>
            <a:br>
              <a:rPr lang="en-US" sz="3500"/>
            </a:br>
            <a:endParaRPr lang="en-US" sz="3500"/>
          </a:p>
        </p:txBody>
      </p:sp>
      <p:sp>
        <p:nvSpPr>
          <p:cNvPr id="3" name="Content Placeholder 2">
            <a:extLst>
              <a:ext uri="{FF2B5EF4-FFF2-40B4-BE49-F238E27FC236}">
                <a16:creationId xmlns:a16="http://schemas.microsoft.com/office/drawing/2014/main" id="{0B1033D8-1953-6447-80AB-38B3BD1B6B2C}"/>
              </a:ext>
            </a:extLst>
          </p:cNvPr>
          <p:cNvSpPr>
            <a:spLocks noGrp="1"/>
          </p:cNvSpPr>
          <p:nvPr>
            <p:ph idx="1"/>
          </p:nvPr>
        </p:nvSpPr>
        <p:spPr>
          <a:xfrm>
            <a:off x="571351" y="2743200"/>
            <a:ext cx="5296793" cy="3978275"/>
          </a:xfrm>
        </p:spPr>
        <p:txBody>
          <a:bodyPr anchor="ctr">
            <a:normAutofit fontScale="70000" lnSpcReduction="20000"/>
          </a:bodyPr>
          <a:lstStyle/>
          <a:p>
            <a:pPr marL="457200" lvl="1" indent="0">
              <a:buFontTx/>
              <a:buNone/>
              <a:defRPr/>
            </a:pPr>
            <a:endParaRPr lang="en-US" sz="4000" dirty="0"/>
          </a:p>
          <a:p>
            <a:pPr>
              <a:defRPr/>
            </a:pPr>
            <a:r>
              <a:rPr lang="en-US" sz="4000" b="1" dirty="0"/>
              <a:t>Proportionality of sanctions </a:t>
            </a:r>
            <a:r>
              <a:rPr lang="en-US" sz="4000" dirty="0"/>
              <a:t>(para.148)</a:t>
            </a:r>
          </a:p>
          <a:p>
            <a:pPr>
              <a:defRPr/>
            </a:pPr>
            <a:r>
              <a:rPr lang="en-US" sz="4000" b="1" dirty="0"/>
              <a:t>Accessibility of Rules prior to their implementation </a:t>
            </a:r>
            <a:r>
              <a:rPr lang="en-US" sz="4000" dirty="0"/>
              <a:t>(para.151)</a:t>
            </a:r>
          </a:p>
          <a:p>
            <a:pPr>
              <a:defRPr/>
            </a:pPr>
            <a:r>
              <a:rPr lang="en-US" sz="4000" b="1" dirty="0"/>
              <a:t>Irrelevant that new competitions are not subject to FIFA and UEFA rules because of their control on national football associations, clubs and players</a:t>
            </a:r>
          </a:p>
          <a:p>
            <a:pPr marL="0" indent="0">
              <a:buNone/>
              <a:defRPr/>
            </a:pPr>
            <a:endParaRPr lang="en-US" sz="1700" dirty="0"/>
          </a:p>
        </p:txBody>
      </p:sp>
      <p:pic>
        <p:nvPicPr>
          <p:cNvPr id="6" name="Picture 5" descr="Front steps and columns of a majestic city building">
            <a:extLst>
              <a:ext uri="{FF2B5EF4-FFF2-40B4-BE49-F238E27FC236}">
                <a16:creationId xmlns:a16="http://schemas.microsoft.com/office/drawing/2014/main" id="{3F51E03C-1F72-D20F-8B8B-B874E6A2C3E7}"/>
              </a:ext>
            </a:extLst>
          </p:cNvPr>
          <p:cNvPicPr>
            <a:picLocks noChangeAspect="1"/>
          </p:cNvPicPr>
          <p:nvPr/>
        </p:nvPicPr>
        <p:blipFill rotWithShape="1">
          <a:blip r:embed="rId2"/>
          <a:srcRect l="26550" r="28899" b="-2"/>
          <a:stretch/>
        </p:blipFill>
        <p:spPr>
          <a:xfrm>
            <a:off x="6391834" y="1"/>
            <a:ext cx="2757283" cy="6858000"/>
          </a:xfrm>
          <a:prstGeom prst="rect">
            <a:avLst/>
          </a:prstGeom>
        </p:spPr>
      </p:pic>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6549390" y="6356350"/>
            <a:ext cx="24003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0A027822-4A04-AA47-BF85-4AA82B9F78D1}" type="slidenum">
              <a:rPr lang="en-GB" altLang="en-US">
                <a:solidFill>
                  <a:srgbClr val="FFFFFF"/>
                </a:solidFill>
              </a:rPr>
              <a:pPr>
                <a:spcAft>
                  <a:spcPts val="600"/>
                </a:spcAft>
              </a:pPr>
              <a:t>11</a:t>
            </a:fld>
            <a:endParaRPr lang="en-GB" altLang="en-US">
              <a:solidFill>
                <a:srgbClr val="FFFFFF"/>
              </a:solidFill>
            </a:endParaRPr>
          </a:p>
        </p:txBody>
      </p:sp>
    </p:spTree>
    <p:extLst>
      <p:ext uri="{BB962C8B-B14F-4D97-AF65-F5344CB8AC3E}">
        <p14:creationId xmlns:p14="http://schemas.microsoft.com/office/powerpoint/2010/main" val="2403720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0EB215C-7839-4CEA-AA02-B8F7755F9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91011C6D-05BE-4D99-8C11-A0E478B129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8186350" cy="2251389"/>
          </a:xfrm>
          <a:custGeom>
            <a:avLst/>
            <a:gdLst>
              <a:gd name="connsiteX0" fmla="*/ 0 w 10915134"/>
              <a:gd name="connsiteY0" fmla="*/ 0 h 2251389"/>
              <a:gd name="connsiteX1" fmla="*/ 10915134 w 10915134"/>
              <a:gd name="connsiteY1" fmla="*/ 0 h 2251389"/>
              <a:gd name="connsiteX2" fmla="*/ 10882980 w 10915134"/>
              <a:gd name="connsiteY2" fmla="*/ 49990 h 2251389"/>
              <a:gd name="connsiteX3" fmla="*/ 10834795 w 10915134"/>
              <a:gd name="connsiteY3" fmla="*/ 110024 h 2251389"/>
              <a:gd name="connsiteX4" fmla="*/ 10738392 w 10915134"/>
              <a:gd name="connsiteY4" fmla="*/ 165813 h 2251389"/>
              <a:gd name="connsiteX5" fmla="*/ 10633692 w 10915134"/>
              <a:gd name="connsiteY5" fmla="*/ 209264 h 2251389"/>
              <a:gd name="connsiteX6" fmla="*/ 10586800 w 10915134"/>
              <a:gd name="connsiteY6" fmla="*/ 239716 h 2251389"/>
              <a:gd name="connsiteX7" fmla="*/ 10501658 w 10915134"/>
              <a:gd name="connsiteY7" fmla="*/ 307174 h 2251389"/>
              <a:gd name="connsiteX8" fmla="*/ 10404067 w 10915134"/>
              <a:gd name="connsiteY8" fmla="*/ 412395 h 2251389"/>
              <a:gd name="connsiteX9" fmla="*/ 10380953 w 10915134"/>
              <a:gd name="connsiteY9" fmla="*/ 472334 h 2251389"/>
              <a:gd name="connsiteX10" fmla="*/ 10341416 w 10915134"/>
              <a:gd name="connsiteY10" fmla="*/ 504774 h 2251389"/>
              <a:gd name="connsiteX11" fmla="*/ 10326329 w 10915134"/>
              <a:gd name="connsiteY11" fmla="*/ 523459 h 2251389"/>
              <a:gd name="connsiteX12" fmla="*/ 10298289 w 10915134"/>
              <a:gd name="connsiteY12" fmla="*/ 532173 h 2251389"/>
              <a:gd name="connsiteX13" fmla="*/ 10243127 w 10915134"/>
              <a:gd name="connsiteY13" fmla="*/ 540715 h 2251389"/>
              <a:gd name="connsiteX14" fmla="*/ 10141243 w 10915134"/>
              <a:gd name="connsiteY14" fmla="*/ 592343 h 2251389"/>
              <a:gd name="connsiteX15" fmla="*/ 9940352 w 10915134"/>
              <a:gd name="connsiteY15" fmla="*/ 631518 h 2251389"/>
              <a:gd name="connsiteX16" fmla="*/ 9836226 w 10915134"/>
              <a:gd name="connsiteY16" fmla="*/ 660496 h 2251389"/>
              <a:gd name="connsiteX17" fmla="*/ 9686899 w 10915134"/>
              <a:gd name="connsiteY17" fmla="*/ 683782 h 2251389"/>
              <a:gd name="connsiteX18" fmla="*/ 9578209 w 10915134"/>
              <a:gd name="connsiteY18" fmla="*/ 709781 h 2251389"/>
              <a:gd name="connsiteX19" fmla="*/ 9437298 w 10915134"/>
              <a:gd name="connsiteY19" fmla="*/ 757337 h 2251389"/>
              <a:gd name="connsiteX20" fmla="*/ 9435498 w 10915134"/>
              <a:gd name="connsiteY20" fmla="*/ 759689 h 2251389"/>
              <a:gd name="connsiteX21" fmla="*/ 9413910 w 10915134"/>
              <a:gd name="connsiteY21" fmla="*/ 764531 h 2251389"/>
              <a:gd name="connsiteX22" fmla="*/ 9361370 w 10915134"/>
              <a:gd name="connsiteY22" fmla="*/ 760593 h 2251389"/>
              <a:gd name="connsiteX23" fmla="*/ 9356626 w 10915134"/>
              <a:gd name="connsiteY23" fmla="*/ 764594 h 2251389"/>
              <a:gd name="connsiteX24" fmla="*/ 9311281 w 10915134"/>
              <a:gd name="connsiteY24" fmla="*/ 769260 h 2251389"/>
              <a:gd name="connsiteX25" fmla="*/ 9311173 w 10915134"/>
              <a:gd name="connsiteY25" fmla="*/ 771337 h 2251389"/>
              <a:gd name="connsiteX26" fmla="*/ 9300658 w 10915134"/>
              <a:gd name="connsiteY26" fmla="*/ 781452 h 2251389"/>
              <a:gd name="connsiteX27" fmla="*/ 9279376 w 10915134"/>
              <a:gd name="connsiteY27" fmla="*/ 796188 h 2251389"/>
              <a:gd name="connsiteX28" fmla="*/ 9189502 w 10915134"/>
              <a:gd name="connsiteY28" fmla="*/ 860175 h 2251389"/>
              <a:gd name="connsiteX29" fmla="*/ 9180260 w 10915134"/>
              <a:gd name="connsiteY29" fmla="*/ 862300 h 2251389"/>
              <a:gd name="connsiteX30" fmla="*/ 9180186 w 10915134"/>
              <a:gd name="connsiteY30" fmla="*/ 862799 h 2251389"/>
              <a:gd name="connsiteX31" fmla="*/ 9170652 w 10915134"/>
              <a:gd name="connsiteY31" fmla="*/ 865945 h 2251389"/>
              <a:gd name="connsiteX32" fmla="*/ 9145484 w 10915134"/>
              <a:gd name="connsiteY32" fmla="*/ 870300 h 2251389"/>
              <a:gd name="connsiteX33" fmla="*/ 9140031 w 10915134"/>
              <a:gd name="connsiteY33" fmla="*/ 874741 h 2251389"/>
              <a:gd name="connsiteX34" fmla="*/ 9138892 w 10915134"/>
              <a:gd name="connsiteY34" fmla="*/ 880860 h 2251389"/>
              <a:gd name="connsiteX35" fmla="*/ 9107257 w 10915134"/>
              <a:gd name="connsiteY35" fmla="*/ 903704 h 2251389"/>
              <a:gd name="connsiteX36" fmla="*/ 9034880 w 10915134"/>
              <a:gd name="connsiteY36" fmla="*/ 948837 h 2251389"/>
              <a:gd name="connsiteX37" fmla="*/ 8950600 w 10915134"/>
              <a:gd name="connsiteY37" fmla="*/ 994853 h 2251389"/>
              <a:gd name="connsiteX38" fmla="*/ 8753014 w 10915134"/>
              <a:gd name="connsiteY38" fmla="*/ 1118658 h 2251389"/>
              <a:gd name="connsiteX39" fmla="*/ 8581094 w 10915134"/>
              <a:gd name="connsiteY39" fmla="*/ 1153261 h 2251389"/>
              <a:gd name="connsiteX40" fmla="*/ 8498175 w 10915134"/>
              <a:gd name="connsiteY40" fmla="*/ 1187969 h 2251389"/>
              <a:gd name="connsiteX41" fmla="*/ 8448788 w 10915134"/>
              <a:gd name="connsiteY41" fmla="*/ 1206463 h 2251389"/>
              <a:gd name="connsiteX42" fmla="*/ 8367996 w 10915134"/>
              <a:gd name="connsiteY42" fmla="*/ 1232783 h 2251389"/>
              <a:gd name="connsiteX43" fmla="*/ 8367423 w 10915134"/>
              <a:gd name="connsiteY43" fmla="*/ 1238278 h 2251389"/>
              <a:gd name="connsiteX44" fmla="*/ 8359640 w 10915134"/>
              <a:gd name="connsiteY44" fmla="*/ 1246782 h 2251389"/>
              <a:gd name="connsiteX45" fmla="*/ 8346100 w 10915134"/>
              <a:gd name="connsiteY45" fmla="*/ 1266142 h 2251389"/>
              <a:gd name="connsiteX46" fmla="*/ 8318833 w 10915134"/>
              <a:gd name="connsiteY46" fmla="*/ 1292714 h 2251389"/>
              <a:gd name="connsiteX47" fmla="*/ 8317719 w 10915134"/>
              <a:gd name="connsiteY47" fmla="*/ 1291904 h 2251389"/>
              <a:gd name="connsiteX48" fmla="*/ 8307730 w 10915134"/>
              <a:gd name="connsiteY48" fmla="*/ 1293984 h 2251389"/>
              <a:gd name="connsiteX49" fmla="*/ 8240756 w 10915134"/>
              <a:gd name="connsiteY49" fmla="*/ 1301537 h 2251389"/>
              <a:gd name="connsiteX50" fmla="*/ 8216639 w 10915134"/>
              <a:gd name="connsiteY50" fmla="*/ 1327887 h 2251389"/>
              <a:gd name="connsiteX51" fmla="*/ 8211337 w 10915134"/>
              <a:gd name="connsiteY51" fmla="*/ 1332570 h 2251389"/>
              <a:gd name="connsiteX52" fmla="*/ 8211048 w 10915134"/>
              <a:gd name="connsiteY52" fmla="*/ 1332403 h 2251389"/>
              <a:gd name="connsiteX53" fmla="*/ 8205085 w 10915134"/>
              <a:gd name="connsiteY53" fmla="*/ 1336831 h 2251389"/>
              <a:gd name="connsiteX54" fmla="*/ 8137554 w 10915134"/>
              <a:gd name="connsiteY54" fmla="*/ 1342145 h 2251389"/>
              <a:gd name="connsiteX55" fmla="*/ 8054564 w 10915134"/>
              <a:gd name="connsiteY55" fmla="*/ 1367911 h 2251389"/>
              <a:gd name="connsiteX56" fmla="*/ 7973237 w 10915134"/>
              <a:gd name="connsiteY56" fmla="*/ 1397544 h 2251389"/>
              <a:gd name="connsiteX57" fmla="*/ 7944198 w 10915134"/>
              <a:gd name="connsiteY57" fmla="*/ 1410276 h 2251389"/>
              <a:gd name="connsiteX58" fmla="*/ 7890643 w 10915134"/>
              <a:gd name="connsiteY58" fmla="*/ 1424144 h 2251389"/>
              <a:gd name="connsiteX59" fmla="*/ 7864997 w 10915134"/>
              <a:gd name="connsiteY59" fmla="*/ 1425023 h 2251389"/>
              <a:gd name="connsiteX60" fmla="*/ 7864067 w 10915134"/>
              <a:gd name="connsiteY60" fmla="*/ 1426002 h 2251389"/>
              <a:gd name="connsiteX61" fmla="*/ 7861153 w 10915134"/>
              <a:gd name="connsiteY61" fmla="*/ 1423038 h 2251389"/>
              <a:gd name="connsiteX62" fmla="*/ 7844586 w 10915134"/>
              <a:gd name="connsiteY62" fmla="*/ 1429169 h 2251389"/>
              <a:gd name="connsiteX63" fmla="*/ 7840350 w 10915134"/>
              <a:gd name="connsiteY63" fmla="*/ 1432451 h 2251389"/>
              <a:gd name="connsiteX64" fmla="*/ 7833722 w 10915134"/>
              <a:gd name="connsiteY64" fmla="*/ 1435148 h 2251389"/>
              <a:gd name="connsiteX65" fmla="*/ 7833492 w 10915134"/>
              <a:gd name="connsiteY65" fmla="*/ 1434901 h 2251389"/>
              <a:gd name="connsiteX66" fmla="*/ 7827413 w 10915134"/>
              <a:gd name="connsiteY66" fmla="*/ 1438043 h 2251389"/>
              <a:gd name="connsiteX67" fmla="*/ 7798463 w 10915134"/>
              <a:gd name="connsiteY67" fmla="*/ 1457407 h 2251389"/>
              <a:gd name="connsiteX68" fmla="*/ 7759015 w 10915134"/>
              <a:gd name="connsiteY68" fmla="*/ 1458666 h 2251389"/>
              <a:gd name="connsiteX69" fmla="*/ 7752684 w 10915134"/>
              <a:gd name="connsiteY69" fmla="*/ 1444792 h 2251389"/>
              <a:gd name="connsiteX70" fmla="*/ 7747867 w 10915134"/>
              <a:gd name="connsiteY70" fmla="*/ 1447976 h 2251389"/>
              <a:gd name="connsiteX71" fmla="*/ 7738750 w 10915134"/>
              <a:gd name="connsiteY71" fmla="*/ 1456574 h 2251389"/>
              <a:gd name="connsiteX72" fmla="*/ 7735619 w 10915134"/>
              <a:gd name="connsiteY72" fmla="*/ 1456320 h 2251389"/>
              <a:gd name="connsiteX73" fmla="*/ 7705072 w 10915134"/>
              <a:gd name="connsiteY73" fmla="*/ 1465768 h 2251389"/>
              <a:gd name="connsiteX74" fmla="*/ 7696073 w 10915134"/>
              <a:gd name="connsiteY74" fmla="*/ 1462212 h 2251389"/>
              <a:gd name="connsiteX75" fmla="*/ 7692096 w 10915134"/>
              <a:gd name="connsiteY75" fmla="*/ 1462163 h 2251389"/>
              <a:gd name="connsiteX76" fmla="*/ 7674689 w 10915134"/>
              <a:gd name="connsiteY76" fmla="*/ 1477613 h 2251389"/>
              <a:gd name="connsiteX77" fmla="*/ 7665348 w 10915134"/>
              <a:gd name="connsiteY77" fmla="*/ 1483862 h 2251389"/>
              <a:gd name="connsiteX78" fmla="*/ 7606276 w 10915134"/>
              <a:gd name="connsiteY78" fmla="*/ 1538521 h 2251389"/>
              <a:gd name="connsiteX79" fmla="*/ 7504695 w 10915134"/>
              <a:gd name="connsiteY79" fmla="*/ 1566686 h 2251389"/>
              <a:gd name="connsiteX80" fmla="*/ 7401270 w 10915134"/>
              <a:gd name="connsiteY80" fmla="*/ 1597361 h 2251389"/>
              <a:gd name="connsiteX81" fmla="*/ 7320321 w 10915134"/>
              <a:gd name="connsiteY81" fmla="*/ 1619535 h 2251389"/>
              <a:gd name="connsiteX82" fmla="*/ 7149526 w 10915134"/>
              <a:gd name="connsiteY82" fmla="*/ 1743630 h 2251389"/>
              <a:gd name="connsiteX83" fmla="*/ 7105391 w 10915134"/>
              <a:gd name="connsiteY83" fmla="*/ 1752328 h 2251389"/>
              <a:gd name="connsiteX84" fmla="*/ 7071654 w 10915134"/>
              <a:gd name="connsiteY84" fmla="*/ 1785091 h 2251389"/>
              <a:gd name="connsiteX85" fmla="*/ 7054359 w 10915134"/>
              <a:gd name="connsiteY85" fmla="*/ 1782439 h 2251389"/>
              <a:gd name="connsiteX86" fmla="*/ 7051319 w 10915134"/>
              <a:gd name="connsiteY86" fmla="*/ 1781706 h 2251389"/>
              <a:gd name="connsiteX87" fmla="*/ 7040377 w 10915134"/>
              <a:gd name="connsiteY87" fmla="*/ 1784767 h 2251389"/>
              <a:gd name="connsiteX88" fmla="*/ 7035771 w 10915134"/>
              <a:gd name="connsiteY88" fmla="*/ 1778137 h 2251389"/>
              <a:gd name="connsiteX89" fmla="*/ 7018208 w 10915134"/>
              <a:gd name="connsiteY89" fmla="*/ 1777373 h 2251389"/>
              <a:gd name="connsiteX90" fmla="*/ 6998493 w 10915134"/>
              <a:gd name="connsiteY90" fmla="*/ 1785098 h 2251389"/>
              <a:gd name="connsiteX91" fmla="*/ 6928288 w 10915134"/>
              <a:gd name="connsiteY91" fmla="*/ 1811732 h 2251389"/>
              <a:gd name="connsiteX92" fmla="*/ 6917773 w 10915134"/>
              <a:gd name="connsiteY92" fmla="*/ 1820666 h 2251389"/>
              <a:gd name="connsiteX93" fmla="*/ 6881789 w 10915134"/>
              <a:gd name="connsiteY93" fmla="*/ 1828309 h 2251389"/>
              <a:gd name="connsiteX94" fmla="*/ 6879926 w 10915134"/>
              <a:gd name="connsiteY94" fmla="*/ 1830591 h 2251389"/>
              <a:gd name="connsiteX95" fmla="*/ 6845508 w 10915134"/>
              <a:gd name="connsiteY95" fmla="*/ 1841035 h 2251389"/>
              <a:gd name="connsiteX96" fmla="*/ 6786683 w 10915134"/>
              <a:gd name="connsiteY96" fmla="*/ 1868367 h 2251389"/>
              <a:gd name="connsiteX97" fmla="*/ 6773874 w 10915134"/>
              <a:gd name="connsiteY97" fmla="*/ 1863267 h 2251389"/>
              <a:gd name="connsiteX98" fmla="*/ 6771241 w 10915134"/>
              <a:gd name="connsiteY98" fmla="*/ 1859449 h 2251389"/>
              <a:gd name="connsiteX99" fmla="*/ 6755065 w 10915134"/>
              <a:gd name="connsiteY99" fmla="*/ 1866822 h 2251389"/>
              <a:gd name="connsiteX100" fmla="*/ 6740854 w 10915134"/>
              <a:gd name="connsiteY100" fmla="*/ 1865352 h 2251389"/>
              <a:gd name="connsiteX101" fmla="*/ 6730997 w 10915134"/>
              <a:gd name="connsiteY101" fmla="*/ 1874155 h 2251389"/>
              <a:gd name="connsiteX102" fmla="*/ 6714212 w 10915134"/>
              <a:gd name="connsiteY102" fmla="*/ 1876293 h 2251389"/>
              <a:gd name="connsiteX103" fmla="*/ 6693130 w 10915134"/>
              <a:gd name="connsiteY103" fmla="*/ 1876808 h 2251389"/>
              <a:gd name="connsiteX104" fmla="*/ 6674405 w 10915134"/>
              <a:gd name="connsiteY104" fmla="*/ 1873459 h 2251389"/>
              <a:gd name="connsiteX105" fmla="*/ 6647714 w 10915134"/>
              <a:gd name="connsiteY105" fmla="*/ 1878941 h 2251389"/>
              <a:gd name="connsiteX106" fmla="*/ 6586613 w 10915134"/>
              <a:gd name="connsiteY106" fmla="*/ 1887053 h 2251389"/>
              <a:gd name="connsiteX107" fmla="*/ 6540424 w 10915134"/>
              <a:gd name="connsiteY107" fmla="*/ 1893269 h 2251389"/>
              <a:gd name="connsiteX108" fmla="*/ 6460034 w 10915134"/>
              <a:gd name="connsiteY108" fmla="*/ 1911286 h 2251389"/>
              <a:gd name="connsiteX109" fmla="*/ 6445449 w 10915134"/>
              <a:gd name="connsiteY109" fmla="*/ 1926499 h 2251389"/>
              <a:gd name="connsiteX110" fmla="*/ 6407092 w 10915134"/>
              <a:gd name="connsiteY110" fmla="*/ 1921993 h 2251389"/>
              <a:gd name="connsiteX111" fmla="*/ 6396332 w 10915134"/>
              <a:gd name="connsiteY111" fmla="*/ 1907025 h 2251389"/>
              <a:gd name="connsiteX112" fmla="*/ 6347048 w 10915134"/>
              <a:gd name="connsiteY112" fmla="*/ 1912130 h 2251389"/>
              <a:gd name="connsiteX113" fmla="*/ 6302270 w 10915134"/>
              <a:gd name="connsiteY113" fmla="*/ 1933613 h 2251389"/>
              <a:gd name="connsiteX114" fmla="*/ 6243078 w 10915134"/>
              <a:gd name="connsiteY114" fmla="*/ 1945644 h 2251389"/>
              <a:gd name="connsiteX115" fmla="*/ 6207738 w 10915134"/>
              <a:gd name="connsiteY115" fmla="*/ 1953011 h 2251389"/>
              <a:gd name="connsiteX116" fmla="*/ 6108781 w 10915134"/>
              <a:gd name="connsiteY116" fmla="*/ 1959474 h 2251389"/>
              <a:gd name="connsiteX117" fmla="*/ 6103698 w 10915134"/>
              <a:gd name="connsiteY117" fmla="*/ 1959304 h 2251389"/>
              <a:gd name="connsiteX118" fmla="*/ 6087017 w 10915134"/>
              <a:gd name="connsiteY118" fmla="*/ 1969078 h 2251389"/>
              <a:gd name="connsiteX119" fmla="*/ 6086313 w 10915134"/>
              <a:gd name="connsiteY119" fmla="*/ 1971580 h 2251389"/>
              <a:gd name="connsiteX120" fmla="*/ 6024291 w 10915134"/>
              <a:gd name="connsiteY120" fmla="*/ 1966761 h 2251389"/>
              <a:gd name="connsiteX121" fmla="*/ 6016853 w 10915134"/>
              <a:gd name="connsiteY121" fmla="*/ 1970526 h 2251389"/>
              <a:gd name="connsiteX122" fmla="*/ 5975404 w 10915134"/>
              <a:gd name="connsiteY122" fmla="*/ 1961749 h 2251389"/>
              <a:gd name="connsiteX123" fmla="*/ 5954536 w 10915134"/>
              <a:gd name="connsiteY123" fmla="*/ 1960220 h 2251389"/>
              <a:gd name="connsiteX124" fmla="*/ 5917280 w 10915134"/>
              <a:gd name="connsiteY124" fmla="*/ 1954478 h 2251389"/>
              <a:gd name="connsiteX125" fmla="*/ 5914232 w 10915134"/>
              <a:gd name="connsiteY125" fmla="*/ 1956919 h 2251389"/>
              <a:gd name="connsiteX126" fmla="*/ 5906850 w 10915134"/>
              <a:gd name="connsiteY126" fmla="*/ 1954702 h 2251389"/>
              <a:gd name="connsiteX127" fmla="*/ 5901461 w 10915134"/>
              <a:gd name="connsiteY127" fmla="*/ 1957577 h 2251389"/>
              <a:gd name="connsiteX128" fmla="*/ 5895317 w 10915134"/>
              <a:gd name="connsiteY128" fmla="*/ 1956828 h 2251389"/>
              <a:gd name="connsiteX129" fmla="*/ 5831128 w 10915134"/>
              <a:gd name="connsiteY129" fmla="*/ 1968382 h 2251389"/>
              <a:gd name="connsiteX130" fmla="*/ 5817261 w 10915134"/>
              <a:gd name="connsiteY130" fmla="*/ 1966124 h 2251389"/>
              <a:gd name="connsiteX131" fmla="*/ 5806791 w 10915134"/>
              <a:gd name="connsiteY131" fmla="*/ 1974713 h 2251389"/>
              <a:gd name="connsiteX132" fmla="*/ 5762574 w 10915134"/>
              <a:gd name="connsiteY132" fmla="*/ 1976973 h 2251389"/>
              <a:gd name="connsiteX133" fmla="*/ 5747297 w 10915134"/>
              <a:gd name="connsiteY133" fmla="*/ 1970252 h 2251389"/>
              <a:gd name="connsiteX134" fmla="*/ 5733169 w 10915134"/>
              <a:gd name="connsiteY134" fmla="*/ 1965433 h 2251389"/>
              <a:gd name="connsiteX135" fmla="*/ 5731338 w 10915134"/>
              <a:gd name="connsiteY135" fmla="*/ 1965447 h 2251389"/>
              <a:gd name="connsiteX136" fmla="*/ 5712957 w 10915134"/>
              <a:gd name="connsiteY136" fmla="*/ 1965596 h 2251389"/>
              <a:gd name="connsiteX137" fmla="*/ 5678760 w 10915134"/>
              <a:gd name="connsiteY137" fmla="*/ 1965873 h 2251389"/>
              <a:gd name="connsiteX138" fmla="*/ 5612457 w 10915134"/>
              <a:gd name="connsiteY138" fmla="*/ 1972287 h 2251389"/>
              <a:gd name="connsiteX139" fmla="*/ 5462439 w 10915134"/>
              <a:gd name="connsiteY139" fmla="*/ 1941766 h 2251389"/>
              <a:gd name="connsiteX140" fmla="*/ 5249426 w 10915134"/>
              <a:gd name="connsiteY140" fmla="*/ 1957993 h 2251389"/>
              <a:gd name="connsiteX141" fmla="*/ 4795460 w 10915134"/>
              <a:gd name="connsiteY141" fmla="*/ 2018541 h 2251389"/>
              <a:gd name="connsiteX142" fmla="*/ 4698875 w 10915134"/>
              <a:gd name="connsiteY142" fmla="*/ 2031693 h 2251389"/>
              <a:gd name="connsiteX143" fmla="*/ 4635334 w 10915134"/>
              <a:gd name="connsiteY143" fmla="*/ 2035504 h 2251389"/>
              <a:gd name="connsiteX144" fmla="*/ 4529228 w 10915134"/>
              <a:gd name="connsiteY144" fmla="*/ 2076609 h 2251389"/>
              <a:gd name="connsiteX145" fmla="*/ 4408461 w 10915134"/>
              <a:gd name="connsiteY145" fmla="*/ 2090939 h 2251389"/>
              <a:gd name="connsiteX146" fmla="*/ 4254651 w 10915134"/>
              <a:gd name="connsiteY146" fmla="*/ 2101730 h 2251389"/>
              <a:gd name="connsiteX147" fmla="*/ 4213233 w 10915134"/>
              <a:gd name="connsiteY147" fmla="*/ 2120326 h 2251389"/>
              <a:gd name="connsiteX148" fmla="*/ 4153938 w 10915134"/>
              <a:gd name="connsiteY148" fmla="*/ 2137520 h 2251389"/>
              <a:gd name="connsiteX149" fmla="*/ 4050969 w 10915134"/>
              <a:gd name="connsiteY149" fmla="*/ 2177971 h 2251389"/>
              <a:gd name="connsiteX150" fmla="*/ 3933162 w 10915134"/>
              <a:gd name="connsiteY150" fmla="*/ 2199509 h 2251389"/>
              <a:gd name="connsiteX151" fmla="*/ 3797609 w 10915134"/>
              <a:gd name="connsiteY151" fmla="*/ 2185813 h 2251389"/>
              <a:gd name="connsiteX152" fmla="*/ 3723511 w 10915134"/>
              <a:gd name="connsiteY152" fmla="*/ 2185401 h 2251389"/>
              <a:gd name="connsiteX153" fmla="*/ 3478465 w 10915134"/>
              <a:gd name="connsiteY153" fmla="*/ 2181087 h 2251389"/>
              <a:gd name="connsiteX154" fmla="*/ 3308996 w 10915134"/>
              <a:gd name="connsiteY154" fmla="*/ 2177978 h 2251389"/>
              <a:gd name="connsiteX155" fmla="*/ 3260282 w 10915134"/>
              <a:gd name="connsiteY155" fmla="*/ 2194479 h 2251389"/>
              <a:gd name="connsiteX156" fmla="*/ 3178557 w 10915134"/>
              <a:gd name="connsiteY156" fmla="*/ 2221451 h 2251389"/>
              <a:gd name="connsiteX157" fmla="*/ 3097074 w 10915134"/>
              <a:gd name="connsiteY157" fmla="*/ 2229837 h 2251389"/>
              <a:gd name="connsiteX158" fmla="*/ 3029944 w 10915134"/>
              <a:gd name="connsiteY158" fmla="*/ 2248531 h 2251389"/>
              <a:gd name="connsiteX159" fmla="*/ 2964870 w 10915134"/>
              <a:gd name="connsiteY159" fmla="*/ 2251389 h 2251389"/>
              <a:gd name="connsiteX160" fmla="*/ 2931496 w 10915134"/>
              <a:gd name="connsiteY160" fmla="*/ 2243024 h 2251389"/>
              <a:gd name="connsiteX161" fmla="*/ 2892959 w 10915134"/>
              <a:gd name="connsiteY161" fmla="*/ 2233969 h 2251389"/>
              <a:gd name="connsiteX162" fmla="*/ 2839074 w 10915134"/>
              <a:gd name="connsiteY162" fmla="*/ 2225008 h 2251389"/>
              <a:gd name="connsiteX163" fmla="*/ 2693779 w 10915134"/>
              <a:gd name="connsiteY163" fmla="*/ 2231570 h 2251389"/>
              <a:gd name="connsiteX164" fmla="*/ 2523799 w 10915134"/>
              <a:gd name="connsiteY164" fmla="*/ 2236547 h 2251389"/>
              <a:gd name="connsiteX165" fmla="*/ 2340069 w 10915134"/>
              <a:gd name="connsiteY165" fmla="*/ 2220699 h 2251389"/>
              <a:gd name="connsiteX166" fmla="*/ 2076408 w 10915134"/>
              <a:gd name="connsiteY166" fmla="*/ 2194398 h 2251389"/>
              <a:gd name="connsiteX167" fmla="*/ 1983593 w 10915134"/>
              <a:gd name="connsiteY167" fmla="*/ 2219360 h 2251389"/>
              <a:gd name="connsiteX168" fmla="*/ 1853105 w 10915134"/>
              <a:gd name="connsiteY168" fmla="*/ 2214141 h 2251389"/>
              <a:gd name="connsiteX169" fmla="*/ 1748511 w 10915134"/>
              <a:gd name="connsiteY169" fmla="*/ 2178472 h 2251389"/>
              <a:gd name="connsiteX170" fmla="*/ 1633422 w 10915134"/>
              <a:gd name="connsiteY170" fmla="*/ 2143415 h 2251389"/>
              <a:gd name="connsiteX171" fmla="*/ 1558946 w 10915134"/>
              <a:gd name="connsiteY171" fmla="*/ 2128843 h 2251389"/>
              <a:gd name="connsiteX172" fmla="*/ 1385344 w 10915134"/>
              <a:gd name="connsiteY172" fmla="*/ 2124817 h 2251389"/>
              <a:gd name="connsiteX173" fmla="*/ 1227473 w 10915134"/>
              <a:gd name="connsiteY173" fmla="*/ 2113291 h 2251389"/>
              <a:gd name="connsiteX174" fmla="*/ 1088711 w 10915134"/>
              <a:gd name="connsiteY174" fmla="*/ 2097947 h 2251389"/>
              <a:gd name="connsiteX175" fmla="*/ 939259 w 10915134"/>
              <a:gd name="connsiteY175" fmla="*/ 2073411 h 2251389"/>
              <a:gd name="connsiteX176" fmla="*/ 914345 w 10915134"/>
              <a:gd name="connsiteY176" fmla="*/ 2063135 h 2251389"/>
              <a:gd name="connsiteX177" fmla="*/ 879393 w 10915134"/>
              <a:gd name="connsiteY177" fmla="*/ 2068419 h 2251389"/>
              <a:gd name="connsiteX178" fmla="*/ 739242 w 10915134"/>
              <a:gd name="connsiteY178" fmla="*/ 2091539 h 2251389"/>
              <a:gd name="connsiteX179" fmla="*/ 628509 w 10915134"/>
              <a:gd name="connsiteY179" fmla="*/ 2108134 h 2251389"/>
              <a:gd name="connsiteX180" fmla="*/ 508046 w 10915134"/>
              <a:gd name="connsiteY180" fmla="*/ 2109851 h 2251389"/>
              <a:gd name="connsiteX181" fmla="*/ 408793 w 10915134"/>
              <a:gd name="connsiteY181" fmla="*/ 2105335 h 2251389"/>
              <a:gd name="connsiteX182" fmla="*/ 259142 w 10915134"/>
              <a:gd name="connsiteY182" fmla="*/ 2115883 h 2251389"/>
              <a:gd name="connsiteX183" fmla="*/ 91266 w 10915134"/>
              <a:gd name="connsiteY183" fmla="*/ 2135533 h 2251389"/>
              <a:gd name="connsiteX184" fmla="*/ 12251 w 10915134"/>
              <a:gd name="connsiteY184" fmla="*/ 2121489 h 2251389"/>
              <a:gd name="connsiteX185" fmla="*/ 0 w 10915134"/>
              <a:gd name="connsiteY185" fmla="*/ 2122164 h 225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0915134" h="2251389">
                <a:moveTo>
                  <a:pt x="0" y="0"/>
                </a:moveTo>
                <a:lnTo>
                  <a:pt x="10915134" y="0"/>
                </a:lnTo>
                <a:lnTo>
                  <a:pt x="10882980" y="49990"/>
                </a:lnTo>
                <a:cubicBezTo>
                  <a:pt x="10880871" y="52147"/>
                  <a:pt x="10836905" y="107867"/>
                  <a:pt x="10834795" y="110024"/>
                </a:cubicBezTo>
                <a:cubicBezTo>
                  <a:pt x="10820319" y="128194"/>
                  <a:pt x="10762503" y="175620"/>
                  <a:pt x="10738392" y="165813"/>
                </a:cubicBezTo>
                <a:cubicBezTo>
                  <a:pt x="10748670" y="186392"/>
                  <a:pt x="10638347" y="188684"/>
                  <a:pt x="10633692" y="209264"/>
                </a:cubicBezTo>
                <a:cubicBezTo>
                  <a:pt x="10631767" y="225908"/>
                  <a:pt x="10597419" y="233945"/>
                  <a:pt x="10586800" y="239716"/>
                </a:cubicBezTo>
                <a:cubicBezTo>
                  <a:pt x="10579628" y="256520"/>
                  <a:pt x="10520682" y="224915"/>
                  <a:pt x="10501658" y="307174"/>
                </a:cubicBezTo>
                <a:cubicBezTo>
                  <a:pt x="10447727" y="313339"/>
                  <a:pt x="10447126" y="425780"/>
                  <a:pt x="10404067" y="412395"/>
                </a:cubicBezTo>
                <a:cubicBezTo>
                  <a:pt x="10392937" y="413598"/>
                  <a:pt x="10388815" y="467371"/>
                  <a:pt x="10380953" y="472334"/>
                </a:cubicBezTo>
                <a:lnTo>
                  <a:pt x="10341416" y="504774"/>
                </a:lnTo>
                <a:lnTo>
                  <a:pt x="10326329" y="523459"/>
                </a:lnTo>
                <a:lnTo>
                  <a:pt x="10298289" y="532173"/>
                </a:lnTo>
                <a:cubicBezTo>
                  <a:pt x="10284422" y="535049"/>
                  <a:pt x="10265952" y="533199"/>
                  <a:pt x="10243127" y="540715"/>
                </a:cubicBezTo>
                <a:cubicBezTo>
                  <a:pt x="10203910" y="562831"/>
                  <a:pt x="10165274" y="534580"/>
                  <a:pt x="10141243" y="592343"/>
                </a:cubicBezTo>
                <a:cubicBezTo>
                  <a:pt x="10059374" y="598371"/>
                  <a:pt x="10021953" y="650378"/>
                  <a:pt x="9940352" y="631518"/>
                </a:cubicBezTo>
                <a:cubicBezTo>
                  <a:pt x="9959797" y="646419"/>
                  <a:pt x="9860152" y="623282"/>
                  <a:pt x="9836226" y="660496"/>
                </a:cubicBezTo>
                <a:cubicBezTo>
                  <a:pt x="9788121" y="672556"/>
                  <a:pt x="9760988" y="668531"/>
                  <a:pt x="9686899" y="683782"/>
                </a:cubicBezTo>
                <a:cubicBezTo>
                  <a:pt x="9623800" y="700369"/>
                  <a:pt x="9613948" y="700871"/>
                  <a:pt x="9578209" y="709781"/>
                </a:cubicBezTo>
                <a:lnTo>
                  <a:pt x="9437298" y="757337"/>
                </a:lnTo>
                <a:lnTo>
                  <a:pt x="9435498" y="759689"/>
                </a:lnTo>
                <a:cubicBezTo>
                  <a:pt x="9426240" y="765982"/>
                  <a:pt x="9419508" y="766527"/>
                  <a:pt x="9413910" y="764531"/>
                </a:cubicBezTo>
                <a:lnTo>
                  <a:pt x="9361370" y="760593"/>
                </a:lnTo>
                <a:lnTo>
                  <a:pt x="9356626" y="764594"/>
                </a:lnTo>
                <a:lnTo>
                  <a:pt x="9311281" y="769260"/>
                </a:lnTo>
                <a:cubicBezTo>
                  <a:pt x="9311245" y="769953"/>
                  <a:pt x="9311210" y="770644"/>
                  <a:pt x="9311173" y="771337"/>
                </a:cubicBezTo>
                <a:cubicBezTo>
                  <a:pt x="9309900" y="776105"/>
                  <a:pt x="9307010" y="779823"/>
                  <a:pt x="9300658" y="781452"/>
                </a:cubicBezTo>
                <a:cubicBezTo>
                  <a:pt x="9318003" y="808459"/>
                  <a:pt x="9299643" y="793767"/>
                  <a:pt x="9279376" y="796188"/>
                </a:cubicBezTo>
                <a:cubicBezTo>
                  <a:pt x="9260850" y="809309"/>
                  <a:pt x="9206021" y="849156"/>
                  <a:pt x="9189502" y="860175"/>
                </a:cubicBezTo>
                <a:lnTo>
                  <a:pt x="9180260" y="862300"/>
                </a:lnTo>
                <a:cubicBezTo>
                  <a:pt x="9180236" y="862466"/>
                  <a:pt x="9180211" y="862633"/>
                  <a:pt x="9180186" y="862799"/>
                </a:cubicBezTo>
                <a:cubicBezTo>
                  <a:pt x="9178407" y="864232"/>
                  <a:pt x="9175456" y="865295"/>
                  <a:pt x="9170652" y="865945"/>
                </a:cubicBezTo>
                <a:lnTo>
                  <a:pt x="9145484" y="870300"/>
                </a:lnTo>
                <a:lnTo>
                  <a:pt x="9140031" y="874741"/>
                </a:lnTo>
                <a:lnTo>
                  <a:pt x="9138892" y="880860"/>
                </a:lnTo>
                <a:lnTo>
                  <a:pt x="9107257" y="903704"/>
                </a:lnTo>
                <a:cubicBezTo>
                  <a:pt x="9091321" y="899193"/>
                  <a:pt x="9043942" y="941365"/>
                  <a:pt x="9034880" y="948837"/>
                </a:cubicBezTo>
                <a:lnTo>
                  <a:pt x="8950600" y="994853"/>
                </a:lnTo>
                <a:cubicBezTo>
                  <a:pt x="8865196" y="1081843"/>
                  <a:pt x="8818875" y="1077389"/>
                  <a:pt x="8753014" y="1118658"/>
                </a:cubicBezTo>
                <a:cubicBezTo>
                  <a:pt x="8692981" y="1124704"/>
                  <a:pt x="8636332" y="1128410"/>
                  <a:pt x="8581094" y="1153261"/>
                </a:cubicBezTo>
                <a:cubicBezTo>
                  <a:pt x="8538621" y="1164812"/>
                  <a:pt x="8511758" y="1169577"/>
                  <a:pt x="8498175" y="1187969"/>
                </a:cubicBezTo>
                <a:lnTo>
                  <a:pt x="8448788" y="1206463"/>
                </a:lnTo>
                <a:lnTo>
                  <a:pt x="8367996" y="1232783"/>
                </a:lnTo>
                <a:cubicBezTo>
                  <a:pt x="8367806" y="1234615"/>
                  <a:pt x="8367614" y="1236446"/>
                  <a:pt x="8367423" y="1238278"/>
                </a:cubicBezTo>
                <a:lnTo>
                  <a:pt x="8359640" y="1246782"/>
                </a:lnTo>
                <a:lnTo>
                  <a:pt x="8346100" y="1266142"/>
                </a:lnTo>
                <a:lnTo>
                  <a:pt x="8318833" y="1292714"/>
                </a:lnTo>
                <a:lnTo>
                  <a:pt x="8317719" y="1291904"/>
                </a:lnTo>
                <a:cubicBezTo>
                  <a:pt x="8314688" y="1290662"/>
                  <a:pt x="8311461" y="1290840"/>
                  <a:pt x="8307730" y="1293984"/>
                </a:cubicBezTo>
                <a:cubicBezTo>
                  <a:pt x="8294903" y="1295590"/>
                  <a:pt x="8255937" y="1295887"/>
                  <a:pt x="8240756" y="1301537"/>
                </a:cubicBezTo>
                <a:cubicBezTo>
                  <a:pt x="8233324" y="1310481"/>
                  <a:pt x="8225256" y="1319366"/>
                  <a:pt x="8216639" y="1327887"/>
                </a:cubicBezTo>
                <a:lnTo>
                  <a:pt x="8211337" y="1332570"/>
                </a:lnTo>
                <a:lnTo>
                  <a:pt x="8211048" y="1332403"/>
                </a:lnTo>
                <a:cubicBezTo>
                  <a:pt x="8209501" y="1332874"/>
                  <a:pt x="8207607" y="1334206"/>
                  <a:pt x="8205085" y="1336831"/>
                </a:cubicBezTo>
                <a:lnTo>
                  <a:pt x="8137554" y="1342145"/>
                </a:lnTo>
                <a:cubicBezTo>
                  <a:pt x="8105705" y="1354688"/>
                  <a:pt x="8080446" y="1339423"/>
                  <a:pt x="8054564" y="1367911"/>
                </a:cubicBezTo>
                <a:cubicBezTo>
                  <a:pt x="8024726" y="1379555"/>
                  <a:pt x="7996957" y="1380148"/>
                  <a:pt x="7973237" y="1397544"/>
                </a:cubicBezTo>
                <a:cubicBezTo>
                  <a:pt x="7961439" y="1393972"/>
                  <a:pt x="7951168" y="1394796"/>
                  <a:pt x="7944198" y="1410276"/>
                </a:cubicBezTo>
                <a:cubicBezTo>
                  <a:pt x="7915673" y="1417804"/>
                  <a:pt x="7905583" y="1403950"/>
                  <a:pt x="7890643" y="1424144"/>
                </a:cubicBezTo>
                <a:cubicBezTo>
                  <a:pt x="7869590" y="1403678"/>
                  <a:pt x="7870757" y="1414314"/>
                  <a:pt x="7864997" y="1425023"/>
                </a:cubicBezTo>
                <a:lnTo>
                  <a:pt x="7864067" y="1426002"/>
                </a:lnTo>
                <a:lnTo>
                  <a:pt x="7861153" y="1423038"/>
                </a:lnTo>
                <a:lnTo>
                  <a:pt x="7844586" y="1429169"/>
                </a:lnTo>
                <a:lnTo>
                  <a:pt x="7840350" y="1432451"/>
                </a:lnTo>
                <a:cubicBezTo>
                  <a:pt x="7837357" y="1434345"/>
                  <a:pt x="7835272" y="1435129"/>
                  <a:pt x="7833722" y="1435148"/>
                </a:cubicBezTo>
                <a:lnTo>
                  <a:pt x="7833492" y="1434901"/>
                </a:lnTo>
                <a:lnTo>
                  <a:pt x="7827413" y="1438043"/>
                </a:lnTo>
                <a:cubicBezTo>
                  <a:pt x="7817294" y="1444069"/>
                  <a:pt x="7807591" y="1450613"/>
                  <a:pt x="7798463" y="1457407"/>
                </a:cubicBezTo>
                <a:cubicBezTo>
                  <a:pt x="7789625" y="1446704"/>
                  <a:pt x="7769649" y="1464040"/>
                  <a:pt x="7759015" y="1458666"/>
                </a:cubicBezTo>
                <a:lnTo>
                  <a:pt x="7752684" y="1444792"/>
                </a:lnTo>
                <a:lnTo>
                  <a:pt x="7747867" y="1447976"/>
                </a:lnTo>
                <a:lnTo>
                  <a:pt x="7738750" y="1456574"/>
                </a:lnTo>
                <a:cubicBezTo>
                  <a:pt x="7737328" y="1457741"/>
                  <a:pt x="7736297" y="1457914"/>
                  <a:pt x="7735619" y="1456320"/>
                </a:cubicBezTo>
                <a:cubicBezTo>
                  <a:pt x="7730006" y="1457852"/>
                  <a:pt x="7711662" y="1464787"/>
                  <a:pt x="7705072" y="1465768"/>
                </a:cubicBezTo>
                <a:lnTo>
                  <a:pt x="7696073" y="1462212"/>
                </a:lnTo>
                <a:lnTo>
                  <a:pt x="7692096" y="1462163"/>
                </a:lnTo>
                <a:lnTo>
                  <a:pt x="7674689" y="1477613"/>
                </a:lnTo>
                <a:lnTo>
                  <a:pt x="7665348" y="1483862"/>
                </a:lnTo>
                <a:lnTo>
                  <a:pt x="7606276" y="1538521"/>
                </a:lnTo>
                <a:lnTo>
                  <a:pt x="7504695" y="1566686"/>
                </a:lnTo>
                <a:cubicBezTo>
                  <a:pt x="7473718" y="1603709"/>
                  <a:pt x="7404436" y="1554658"/>
                  <a:pt x="7401270" y="1597361"/>
                </a:cubicBezTo>
                <a:cubicBezTo>
                  <a:pt x="7369238" y="1613154"/>
                  <a:pt x="7363418" y="1605164"/>
                  <a:pt x="7320321" y="1619535"/>
                </a:cubicBezTo>
                <a:cubicBezTo>
                  <a:pt x="7280514" y="1668809"/>
                  <a:pt x="7198683" y="1708462"/>
                  <a:pt x="7149526" y="1743630"/>
                </a:cubicBezTo>
                <a:cubicBezTo>
                  <a:pt x="7114410" y="1721934"/>
                  <a:pt x="7136043" y="1746476"/>
                  <a:pt x="7105391" y="1752328"/>
                </a:cubicBezTo>
                <a:cubicBezTo>
                  <a:pt x="7119677" y="1779725"/>
                  <a:pt x="7066212" y="1749779"/>
                  <a:pt x="7071654" y="1785091"/>
                </a:cubicBezTo>
                <a:cubicBezTo>
                  <a:pt x="7065905" y="1785038"/>
                  <a:pt x="7060161" y="1783873"/>
                  <a:pt x="7054359" y="1782439"/>
                </a:cubicBezTo>
                <a:lnTo>
                  <a:pt x="7051319" y="1781706"/>
                </a:lnTo>
                <a:lnTo>
                  <a:pt x="7040377" y="1784767"/>
                </a:lnTo>
                <a:lnTo>
                  <a:pt x="7035771" y="1778137"/>
                </a:lnTo>
                <a:lnTo>
                  <a:pt x="7018208" y="1777373"/>
                </a:lnTo>
                <a:cubicBezTo>
                  <a:pt x="7011866" y="1778247"/>
                  <a:pt x="7005318" y="1780539"/>
                  <a:pt x="6998493" y="1785098"/>
                </a:cubicBezTo>
                <a:cubicBezTo>
                  <a:pt x="6983689" y="1806072"/>
                  <a:pt x="6952865" y="1800516"/>
                  <a:pt x="6928288" y="1811732"/>
                </a:cubicBezTo>
                <a:lnTo>
                  <a:pt x="6917773" y="1820666"/>
                </a:lnTo>
                <a:lnTo>
                  <a:pt x="6881789" y="1828309"/>
                </a:lnTo>
                <a:lnTo>
                  <a:pt x="6879926" y="1830591"/>
                </a:lnTo>
                <a:cubicBezTo>
                  <a:pt x="6873880" y="1832712"/>
                  <a:pt x="6861049" y="1834739"/>
                  <a:pt x="6845508" y="1841035"/>
                </a:cubicBezTo>
                <a:lnTo>
                  <a:pt x="6786683" y="1868367"/>
                </a:lnTo>
                <a:lnTo>
                  <a:pt x="6773874" y="1863267"/>
                </a:lnTo>
                <a:lnTo>
                  <a:pt x="6771241" y="1859449"/>
                </a:lnTo>
                <a:lnTo>
                  <a:pt x="6755065" y="1866822"/>
                </a:lnTo>
                <a:lnTo>
                  <a:pt x="6740854" y="1865352"/>
                </a:lnTo>
                <a:lnTo>
                  <a:pt x="6730997" y="1874155"/>
                </a:lnTo>
                <a:lnTo>
                  <a:pt x="6714212" y="1876293"/>
                </a:lnTo>
                <a:cubicBezTo>
                  <a:pt x="6707919" y="1876308"/>
                  <a:pt x="6700834" y="1876122"/>
                  <a:pt x="6693130" y="1876808"/>
                </a:cubicBezTo>
                <a:lnTo>
                  <a:pt x="6674405" y="1873459"/>
                </a:lnTo>
                <a:lnTo>
                  <a:pt x="6647714" y="1878941"/>
                </a:lnTo>
                <a:cubicBezTo>
                  <a:pt x="6627122" y="1883360"/>
                  <a:pt x="6607220" y="1886896"/>
                  <a:pt x="6586613" y="1887053"/>
                </a:cubicBezTo>
                <a:cubicBezTo>
                  <a:pt x="6572205" y="1895536"/>
                  <a:pt x="6557706" y="1900239"/>
                  <a:pt x="6540424" y="1893269"/>
                </a:cubicBezTo>
                <a:cubicBezTo>
                  <a:pt x="6497538" y="1902769"/>
                  <a:pt x="6490601" y="1917381"/>
                  <a:pt x="6460034" y="1911286"/>
                </a:cubicBezTo>
                <a:cubicBezTo>
                  <a:pt x="6453811" y="1919532"/>
                  <a:pt x="6449254" y="1924158"/>
                  <a:pt x="6445449" y="1926499"/>
                </a:cubicBezTo>
                <a:cubicBezTo>
                  <a:pt x="6434030" y="1933525"/>
                  <a:pt x="6429411" y="1919994"/>
                  <a:pt x="6407092" y="1921993"/>
                </a:cubicBezTo>
                <a:cubicBezTo>
                  <a:pt x="6382682" y="1922166"/>
                  <a:pt x="6418607" y="1903450"/>
                  <a:pt x="6396332" y="1907025"/>
                </a:cubicBezTo>
                <a:cubicBezTo>
                  <a:pt x="6376015" y="1918727"/>
                  <a:pt x="6367614" y="1898795"/>
                  <a:pt x="6347048" y="1912130"/>
                </a:cubicBezTo>
                <a:cubicBezTo>
                  <a:pt x="6360109" y="1925598"/>
                  <a:pt x="6297691" y="1920276"/>
                  <a:pt x="6302270" y="1933613"/>
                </a:cubicBezTo>
                <a:cubicBezTo>
                  <a:pt x="6272680" y="1919839"/>
                  <a:pt x="6273323" y="1945036"/>
                  <a:pt x="6243078" y="1945644"/>
                </a:cubicBezTo>
                <a:cubicBezTo>
                  <a:pt x="6226744" y="1941607"/>
                  <a:pt x="6216828" y="1942552"/>
                  <a:pt x="6207738" y="1953011"/>
                </a:cubicBezTo>
                <a:cubicBezTo>
                  <a:pt x="6131633" y="1932600"/>
                  <a:pt x="6170923" y="1959774"/>
                  <a:pt x="6108781" y="1959474"/>
                </a:cubicBezTo>
                <a:lnTo>
                  <a:pt x="6103698" y="1959304"/>
                </a:lnTo>
                <a:lnTo>
                  <a:pt x="6087017" y="1969078"/>
                </a:lnTo>
                <a:cubicBezTo>
                  <a:pt x="6086783" y="1969912"/>
                  <a:pt x="6086547" y="1970745"/>
                  <a:pt x="6086313" y="1971580"/>
                </a:cubicBezTo>
                <a:lnTo>
                  <a:pt x="6024291" y="1966761"/>
                </a:lnTo>
                <a:lnTo>
                  <a:pt x="6016853" y="1970526"/>
                </a:lnTo>
                <a:lnTo>
                  <a:pt x="5975404" y="1961749"/>
                </a:lnTo>
                <a:lnTo>
                  <a:pt x="5954536" y="1960220"/>
                </a:lnTo>
                <a:lnTo>
                  <a:pt x="5917280" y="1954478"/>
                </a:lnTo>
                <a:lnTo>
                  <a:pt x="5914232" y="1956919"/>
                </a:lnTo>
                <a:lnTo>
                  <a:pt x="5906850" y="1954702"/>
                </a:lnTo>
                <a:lnTo>
                  <a:pt x="5901461" y="1957577"/>
                </a:lnTo>
                <a:lnTo>
                  <a:pt x="5895317" y="1956828"/>
                </a:lnTo>
                <a:cubicBezTo>
                  <a:pt x="5883595" y="1958629"/>
                  <a:pt x="5844137" y="1966833"/>
                  <a:pt x="5831128" y="1968382"/>
                </a:cubicBezTo>
                <a:lnTo>
                  <a:pt x="5817261" y="1966124"/>
                </a:lnTo>
                <a:lnTo>
                  <a:pt x="5806791" y="1974713"/>
                </a:lnTo>
                <a:lnTo>
                  <a:pt x="5762574" y="1976973"/>
                </a:lnTo>
                <a:lnTo>
                  <a:pt x="5747297" y="1970252"/>
                </a:lnTo>
                <a:lnTo>
                  <a:pt x="5733169" y="1965433"/>
                </a:lnTo>
                <a:lnTo>
                  <a:pt x="5731338" y="1965447"/>
                </a:lnTo>
                <a:lnTo>
                  <a:pt x="5712957" y="1965596"/>
                </a:lnTo>
                <a:lnTo>
                  <a:pt x="5678760" y="1965873"/>
                </a:lnTo>
                <a:cubicBezTo>
                  <a:pt x="5656934" y="1966331"/>
                  <a:pt x="5634795" y="1967772"/>
                  <a:pt x="5612457" y="1972287"/>
                </a:cubicBezTo>
                <a:cubicBezTo>
                  <a:pt x="5527023" y="1949966"/>
                  <a:pt x="5534401" y="1947926"/>
                  <a:pt x="5462439" y="1941766"/>
                </a:cubicBezTo>
                <a:cubicBezTo>
                  <a:pt x="5427425" y="1917624"/>
                  <a:pt x="5291183" y="1960519"/>
                  <a:pt x="5249426" y="1957993"/>
                </a:cubicBezTo>
                <a:cubicBezTo>
                  <a:pt x="5146406" y="1973328"/>
                  <a:pt x="4927624" y="2044719"/>
                  <a:pt x="4795460" y="2018541"/>
                </a:cubicBezTo>
                <a:cubicBezTo>
                  <a:pt x="4762844" y="2022395"/>
                  <a:pt x="4718233" y="2031407"/>
                  <a:pt x="4698875" y="2031693"/>
                </a:cubicBezTo>
                <a:lnTo>
                  <a:pt x="4635334" y="2035504"/>
                </a:lnTo>
                <a:lnTo>
                  <a:pt x="4529228" y="2076609"/>
                </a:lnTo>
                <a:cubicBezTo>
                  <a:pt x="4475152" y="2050383"/>
                  <a:pt x="4475600" y="2080729"/>
                  <a:pt x="4408461" y="2090939"/>
                </a:cubicBezTo>
                <a:cubicBezTo>
                  <a:pt x="4383821" y="2082708"/>
                  <a:pt x="4268804" y="2082966"/>
                  <a:pt x="4254651" y="2101730"/>
                </a:cubicBezTo>
                <a:cubicBezTo>
                  <a:pt x="4238862" y="2106286"/>
                  <a:pt x="4220313" y="2100544"/>
                  <a:pt x="4213233" y="2120326"/>
                </a:cubicBezTo>
                <a:cubicBezTo>
                  <a:pt x="4201430" y="2144259"/>
                  <a:pt x="4145731" y="2110137"/>
                  <a:pt x="4153938" y="2137520"/>
                </a:cubicBezTo>
                <a:cubicBezTo>
                  <a:pt x="4114396" y="2114195"/>
                  <a:pt x="4083806" y="2164553"/>
                  <a:pt x="4050969" y="2177971"/>
                </a:cubicBezTo>
                <a:cubicBezTo>
                  <a:pt x="4019767" y="2177378"/>
                  <a:pt x="4005088" y="2190554"/>
                  <a:pt x="3933162" y="2199509"/>
                </a:cubicBezTo>
                <a:cubicBezTo>
                  <a:pt x="3898830" y="2172322"/>
                  <a:pt x="3861284" y="2221170"/>
                  <a:pt x="3797609" y="2185813"/>
                </a:cubicBezTo>
                <a:cubicBezTo>
                  <a:pt x="3795667" y="2189772"/>
                  <a:pt x="3776702" y="2186188"/>
                  <a:pt x="3723511" y="2185401"/>
                </a:cubicBezTo>
                <a:cubicBezTo>
                  <a:pt x="3670320" y="2184613"/>
                  <a:pt x="3558625" y="2184230"/>
                  <a:pt x="3478465" y="2181087"/>
                </a:cubicBezTo>
                <a:cubicBezTo>
                  <a:pt x="3387474" y="2181789"/>
                  <a:pt x="3428499" y="2219948"/>
                  <a:pt x="3308996" y="2177978"/>
                </a:cubicBezTo>
                <a:cubicBezTo>
                  <a:pt x="3299910" y="2200517"/>
                  <a:pt x="3285785" y="2202748"/>
                  <a:pt x="3260282" y="2194479"/>
                </a:cubicBezTo>
                <a:cubicBezTo>
                  <a:pt x="3216295" y="2196427"/>
                  <a:pt x="3227371" y="2250251"/>
                  <a:pt x="3178557" y="2221451"/>
                </a:cubicBezTo>
                <a:cubicBezTo>
                  <a:pt x="3146795" y="2234329"/>
                  <a:pt x="3117401" y="2220418"/>
                  <a:pt x="3097074" y="2229837"/>
                </a:cubicBezTo>
                <a:lnTo>
                  <a:pt x="3029944" y="2248531"/>
                </a:lnTo>
                <a:cubicBezTo>
                  <a:pt x="2992804" y="2254069"/>
                  <a:pt x="2982389" y="2213943"/>
                  <a:pt x="2964870" y="2251389"/>
                </a:cubicBezTo>
                <a:lnTo>
                  <a:pt x="2931496" y="2243024"/>
                </a:lnTo>
                <a:lnTo>
                  <a:pt x="2892959" y="2233969"/>
                </a:lnTo>
                <a:cubicBezTo>
                  <a:pt x="2872669" y="2227791"/>
                  <a:pt x="2882203" y="2234774"/>
                  <a:pt x="2839074" y="2225008"/>
                </a:cubicBezTo>
                <a:cubicBezTo>
                  <a:pt x="2811442" y="2251884"/>
                  <a:pt x="2766379" y="2232117"/>
                  <a:pt x="2693779" y="2231570"/>
                </a:cubicBezTo>
                <a:lnTo>
                  <a:pt x="2523799" y="2236547"/>
                </a:lnTo>
                <a:cubicBezTo>
                  <a:pt x="2466172" y="2242686"/>
                  <a:pt x="2414634" y="2227724"/>
                  <a:pt x="2340069" y="2220699"/>
                </a:cubicBezTo>
                <a:cubicBezTo>
                  <a:pt x="2265503" y="2213674"/>
                  <a:pt x="2139796" y="2191971"/>
                  <a:pt x="2076408" y="2194398"/>
                </a:cubicBezTo>
                <a:cubicBezTo>
                  <a:pt x="2032508" y="2197562"/>
                  <a:pt x="2027933" y="2185141"/>
                  <a:pt x="1983593" y="2219360"/>
                </a:cubicBezTo>
                <a:cubicBezTo>
                  <a:pt x="1947094" y="2209205"/>
                  <a:pt x="1890960" y="2218305"/>
                  <a:pt x="1853105" y="2214141"/>
                </a:cubicBezTo>
                <a:cubicBezTo>
                  <a:pt x="1825748" y="2216625"/>
                  <a:pt x="1783192" y="2179879"/>
                  <a:pt x="1748511" y="2178472"/>
                </a:cubicBezTo>
                <a:cubicBezTo>
                  <a:pt x="1703498" y="2196202"/>
                  <a:pt x="1694831" y="2157630"/>
                  <a:pt x="1633422" y="2143415"/>
                </a:cubicBezTo>
                <a:cubicBezTo>
                  <a:pt x="1607630" y="2161065"/>
                  <a:pt x="1579060" y="2145077"/>
                  <a:pt x="1558946" y="2128843"/>
                </a:cubicBezTo>
                <a:cubicBezTo>
                  <a:pt x="1499069" y="2134267"/>
                  <a:pt x="1452565" y="2133855"/>
                  <a:pt x="1385344" y="2124817"/>
                </a:cubicBezTo>
                <a:cubicBezTo>
                  <a:pt x="1312492" y="2145463"/>
                  <a:pt x="1299315" y="2122756"/>
                  <a:pt x="1227473" y="2113291"/>
                </a:cubicBezTo>
                <a:cubicBezTo>
                  <a:pt x="1199075" y="2120045"/>
                  <a:pt x="1149241" y="2095660"/>
                  <a:pt x="1088711" y="2097947"/>
                </a:cubicBezTo>
                <a:cubicBezTo>
                  <a:pt x="1048569" y="2095382"/>
                  <a:pt x="1091396" y="2061344"/>
                  <a:pt x="939259" y="2073411"/>
                </a:cubicBezTo>
                <a:cubicBezTo>
                  <a:pt x="930603" y="2080267"/>
                  <a:pt x="912274" y="2072716"/>
                  <a:pt x="914345" y="2063135"/>
                </a:cubicBezTo>
                <a:cubicBezTo>
                  <a:pt x="904674" y="2065915"/>
                  <a:pt x="881392" y="2083881"/>
                  <a:pt x="879393" y="2068419"/>
                </a:cubicBezTo>
                <a:cubicBezTo>
                  <a:pt x="831068" y="2065554"/>
                  <a:pt x="782797" y="2073516"/>
                  <a:pt x="739242" y="2091539"/>
                </a:cubicBezTo>
                <a:cubicBezTo>
                  <a:pt x="713063" y="2085924"/>
                  <a:pt x="685973" y="2097939"/>
                  <a:pt x="628509" y="2108134"/>
                </a:cubicBezTo>
                <a:cubicBezTo>
                  <a:pt x="575136" y="2076613"/>
                  <a:pt x="570057" y="2131408"/>
                  <a:pt x="508046" y="2109851"/>
                </a:cubicBezTo>
                <a:cubicBezTo>
                  <a:pt x="473420" y="2105939"/>
                  <a:pt x="433697" y="2091842"/>
                  <a:pt x="408793" y="2105335"/>
                </a:cubicBezTo>
                <a:cubicBezTo>
                  <a:pt x="383633" y="2099507"/>
                  <a:pt x="299763" y="2118030"/>
                  <a:pt x="259142" y="2115883"/>
                </a:cubicBezTo>
                <a:cubicBezTo>
                  <a:pt x="191085" y="2103328"/>
                  <a:pt x="127146" y="2128850"/>
                  <a:pt x="91266" y="2135533"/>
                </a:cubicBezTo>
                <a:cubicBezTo>
                  <a:pt x="55346" y="2131669"/>
                  <a:pt x="37547" y="2122850"/>
                  <a:pt x="12251" y="2121489"/>
                </a:cubicBezTo>
                <a:lnTo>
                  <a:pt x="0" y="2122164"/>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852777" y="609600"/>
            <a:ext cx="4968042" cy="1330519"/>
          </a:xfrm>
        </p:spPr>
        <p:txBody>
          <a:bodyPr>
            <a:normAutofit fontScale="90000"/>
          </a:bodyPr>
          <a:lstStyle/>
          <a:p>
            <a:pPr>
              <a:defRPr/>
            </a:pPr>
            <a:r>
              <a:rPr lang="en-US" sz="3100" dirty="0"/>
              <a:t>Compliance with Art. 102 TFEU </a:t>
            </a:r>
            <a:br>
              <a:rPr lang="en-US" sz="3100" dirty="0"/>
            </a:br>
            <a:r>
              <a:rPr lang="en-US" sz="3100" dirty="0"/>
              <a:t>CONCLUSIONS</a:t>
            </a:r>
          </a:p>
        </p:txBody>
      </p:sp>
      <p:sp>
        <p:nvSpPr>
          <p:cNvPr id="23" name="Freeform: Shape 22">
            <a:extLst>
              <a:ext uri="{FF2B5EF4-FFF2-40B4-BE49-F238E27FC236}">
                <a16:creationId xmlns:a16="http://schemas.microsoft.com/office/drawing/2014/main" id="{3B9FD11D-7561-43C8-BE54-00D7DCF0E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1542" y="5800298"/>
            <a:ext cx="4302458" cy="1057702"/>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4114838 w 5741575"/>
              <a:gd name="connsiteY74" fmla="*/ 238165 h 955271"/>
              <a:gd name="connsiteX75" fmla="*/ 4271023 w 5741575"/>
              <a:gd name="connsiteY75" fmla="*/ 241959 h 955271"/>
              <a:gd name="connsiteX76" fmla="*/ 4367397 w 5741575"/>
              <a:gd name="connsiteY76" fmla="*/ 271442 h 955271"/>
              <a:gd name="connsiteX77" fmla="*/ 4495366 w 5741575"/>
              <a:gd name="connsiteY77" fmla="*/ 271618 h 955271"/>
              <a:gd name="connsiteX78" fmla="*/ 4517347 w 5741575"/>
              <a:gd name="connsiteY78" fmla="*/ 275639 h 955271"/>
              <a:gd name="connsiteX79" fmla="*/ 4546116 w 5741575"/>
              <a:gd name="connsiteY79" fmla="*/ 268568 h 955271"/>
              <a:gd name="connsiteX80" fmla="*/ 4661259 w 5741575"/>
              <a:gd name="connsiteY80" fmla="*/ 238966 h 955271"/>
              <a:gd name="connsiteX81" fmla="*/ 4750403 w 5741575"/>
              <a:gd name="connsiteY81" fmla="*/ 204364 h 955271"/>
              <a:gd name="connsiteX82" fmla="*/ 4867614 w 5741575"/>
              <a:gd name="connsiteY82" fmla="*/ 208668 h 955271"/>
              <a:gd name="connsiteX83" fmla="*/ 4937036 w 5741575"/>
              <a:gd name="connsiteY83" fmla="*/ 195446 h 955271"/>
              <a:gd name="connsiteX84" fmla="*/ 5047626 w 5741575"/>
              <a:gd name="connsiteY84" fmla="*/ 149604 h 955271"/>
              <a:gd name="connsiteX85" fmla="*/ 5200247 w 5741575"/>
              <a:gd name="connsiteY85" fmla="*/ 142695 h 955271"/>
              <a:gd name="connsiteX86" fmla="*/ 5235691 w 5741575"/>
              <a:gd name="connsiteY86" fmla="*/ 173330 h 955271"/>
              <a:gd name="connsiteX87" fmla="*/ 5280133 w 5741575"/>
              <a:gd name="connsiteY87" fmla="*/ 189342 h 955271"/>
              <a:gd name="connsiteX88" fmla="*/ 5291963 w 5741575"/>
              <a:gd name="connsiteY88" fmla="*/ 139446 h 955271"/>
              <a:gd name="connsiteX89" fmla="*/ 5418472 w 5741575"/>
              <a:gd name="connsiteY89" fmla="*/ 89163 h 955271"/>
              <a:gd name="connsiteX90" fmla="*/ 5482354 w 5741575"/>
              <a:gd name="connsiteY90" fmla="*/ 69470 h 955271"/>
              <a:gd name="connsiteX91" fmla="*/ 5583280 w 5741575"/>
              <a:gd name="connsiteY91" fmla="*/ 49787 h 955271"/>
              <a:gd name="connsiteX92" fmla="*/ 5613766 w 5741575"/>
              <a:gd name="connsiteY92" fmla="*/ 41855 h 955271"/>
              <a:gd name="connsiteX93" fmla="*/ 5684952 w 5741575"/>
              <a:gd name="connsiteY93" fmla="*/ 26088 h 955271"/>
              <a:gd name="connsiteX94" fmla="*/ 5741575 w 5741575"/>
              <a:gd name="connsiteY94"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873778 w 5741575"/>
              <a:gd name="connsiteY38" fmla="*/ 530130 h 955271"/>
              <a:gd name="connsiteX39" fmla="*/ 1988411 w 5741575"/>
              <a:gd name="connsiteY39" fmla="*/ 491599 h 955271"/>
              <a:gd name="connsiteX40" fmla="*/ 2085507 w 5741575"/>
              <a:gd name="connsiteY40" fmla="*/ 498527 h 955271"/>
              <a:gd name="connsiteX41" fmla="*/ 2090767 w 5741575"/>
              <a:gd name="connsiteY41" fmla="*/ 490616 h 955271"/>
              <a:gd name="connsiteX42" fmla="*/ 2151143 w 5741575"/>
              <a:gd name="connsiteY42" fmla="*/ 478332 h 955271"/>
              <a:gd name="connsiteX43" fmla="*/ 2378710 w 5741575"/>
              <a:gd name="connsiteY43" fmla="*/ 477570 h 955271"/>
              <a:gd name="connsiteX44" fmla="*/ 2496256 w 5741575"/>
              <a:gd name="connsiteY44" fmla="*/ 452396 h 955271"/>
              <a:gd name="connsiteX45" fmla="*/ 2535387 w 5741575"/>
              <a:gd name="connsiteY45" fmla="*/ 436645 h 955271"/>
              <a:gd name="connsiteX46" fmla="*/ 2601109 w 5741575"/>
              <a:gd name="connsiteY46" fmla="*/ 410678 h 955271"/>
              <a:gd name="connsiteX47" fmla="*/ 2643855 w 5741575"/>
              <a:gd name="connsiteY47" fmla="*/ 374482 h 955271"/>
              <a:gd name="connsiteX48" fmla="*/ 2657726 w 5741575"/>
              <a:gd name="connsiteY48" fmla="*/ 365841 h 955271"/>
              <a:gd name="connsiteX49" fmla="*/ 2687125 w 5741575"/>
              <a:gd name="connsiteY49" fmla="*/ 366820 h 955271"/>
              <a:gd name="connsiteX50" fmla="*/ 2697479 w 5741575"/>
              <a:gd name="connsiteY50" fmla="*/ 361430 h 955271"/>
              <a:gd name="connsiteX51" fmla="*/ 2701547 w 5741575"/>
              <a:gd name="connsiteY51" fmla="*/ 361545 h 955271"/>
              <a:gd name="connsiteX52" fmla="*/ 2711054 w 5741575"/>
              <a:gd name="connsiteY52" fmla="*/ 360597 h 955271"/>
              <a:gd name="connsiteX53" fmla="*/ 2710438 w 5741575"/>
              <a:gd name="connsiteY53" fmla="*/ 366958 h 955271"/>
              <a:gd name="connsiteX54" fmla="*/ 2722936 w 5741575"/>
              <a:gd name="connsiteY54" fmla="*/ 377633 h 955271"/>
              <a:gd name="connsiteX55" fmla="*/ 2777227 w 5741575"/>
              <a:gd name="connsiteY55" fmla="*/ 368972 h 955271"/>
              <a:gd name="connsiteX56" fmla="*/ 2779510 w 5741575"/>
              <a:gd name="connsiteY56" fmla="*/ 361652 h 955271"/>
              <a:gd name="connsiteX57" fmla="*/ 2786278 w 5741575"/>
              <a:gd name="connsiteY57" fmla="*/ 359869 h 955271"/>
              <a:gd name="connsiteX58" fmla="*/ 2792101 w 5741575"/>
              <a:gd name="connsiteY58" fmla="*/ 365927 h 955271"/>
              <a:gd name="connsiteX59" fmla="*/ 2885545 w 5741575"/>
              <a:gd name="connsiteY59" fmla="*/ 372818 h 955271"/>
              <a:gd name="connsiteX60" fmla="*/ 3009558 w 5741575"/>
              <a:gd name="connsiteY60" fmla="*/ 370573 h 955271"/>
              <a:gd name="connsiteX61" fmla="*/ 3095010 w 5741575"/>
              <a:gd name="connsiteY61" fmla="*/ 332454 h 955271"/>
              <a:gd name="connsiteX62" fmla="*/ 3103742 w 5741575"/>
              <a:gd name="connsiteY62" fmla="*/ 337974 h 955271"/>
              <a:gd name="connsiteX63" fmla="*/ 3165093 w 5741575"/>
              <a:gd name="connsiteY63" fmla="*/ 329459 h 955271"/>
              <a:gd name="connsiteX64" fmla="*/ 3373785 w 5741575"/>
              <a:gd name="connsiteY64" fmla="*/ 255680 h 955271"/>
              <a:gd name="connsiteX65" fmla="*/ 3493851 w 5741575"/>
              <a:gd name="connsiteY65" fmla="*/ 240255 h 955271"/>
              <a:gd name="connsiteX66" fmla="*/ 3537470 w 5741575"/>
              <a:gd name="connsiteY66" fmla="*/ 241867 h 955271"/>
              <a:gd name="connsiteX67" fmla="*/ 3610489 w 5741575"/>
              <a:gd name="connsiteY67" fmla="*/ 244128 h 955271"/>
              <a:gd name="connsiteX68" fmla="*/ 3667539 w 5741575"/>
              <a:gd name="connsiteY68" fmla="*/ 263271 h 955271"/>
              <a:gd name="connsiteX69" fmla="*/ 3727614 w 5741575"/>
              <a:gd name="connsiteY69" fmla="*/ 258245 h 955271"/>
              <a:gd name="connsiteX70" fmla="*/ 3738369 w 5741575"/>
              <a:gd name="connsiteY70" fmla="*/ 234506 h 955271"/>
              <a:gd name="connsiteX71" fmla="*/ 3803670 w 5741575"/>
              <a:gd name="connsiteY71" fmla="*/ 236457 h 955271"/>
              <a:gd name="connsiteX72" fmla="*/ 3903080 w 5741575"/>
              <a:gd name="connsiteY72" fmla="*/ 241890 h 955271"/>
              <a:gd name="connsiteX73" fmla="*/ 4114838 w 5741575"/>
              <a:gd name="connsiteY73" fmla="*/ 238165 h 955271"/>
              <a:gd name="connsiteX74" fmla="*/ 4271023 w 5741575"/>
              <a:gd name="connsiteY74" fmla="*/ 241959 h 955271"/>
              <a:gd name="connsiteX75" fmla="*/ 4367397 w 5741575"/>
              <a:gd name="connsiteY75" fmla="*/ 271442 h 955271"/>
              <a:gd name="connsiteX76" fmla="*/ 4495366 w 5741575"/>
              <a:gd name="connsiteY76" fmla="*/ 271618 h 955271"/>
              <a:gd name="connsiteX77" fmla="*/ 4517347 w 5741575"/>
              <a:gd name="connsiteY77" fmla="*/ 275639 h 955271"/>
              <a:gd name="connsiteX78" fmla="*/ 4546116 w 5741575"/>
              <a:gd name="connsiteY78" fmla="*/ 268568 h 955271"/>
              <a:gd name="connsiteX79" fmla="*/ 4661259 w 5741575"/>
              <a:gd name="connsiteY79" fmla="*/ 238966 h 955271"/>
              <a:gd name="connsiteX80" fmla="*/ 4750403 w 5741575"/>
              <a:gd name="connsiteY80" fmla="*/ 204364 h 955271"/>
              <a:gd name="connsiteX81" fmla="*/ 4867614 w 5741575"/>
              <a:gd name="connsiteY81" fmla="*/ 208668 h 955271"/>
              <a:gd name="connsiteX82" fmla="*/ 4937036 w 5741575"/>
              <a:gd name="connsiteY82" fmla="*/ 195446 h 955271"/>
              <a:gd name="connsiteX83" fmla="*/ 5047626 w 5741575"/>
              <a:gd name="connsiteY83" fmla="*/ 149604 h 955271"/>
              <a:gd name="connsiteX84" fmla="*/ 5200247 w 5741575"/>
              <a:gd name="connsiteY84" fmla="*/ 142695 h 955271"/>
              <a:gd name="connsiteX85" fmla="*/ 5235691 w 5741575"/>
              <a:gd name="connsiteY85" fmla="*/ 173330 h 955271"/>
              <a:gd name="connsiteX86" fmla="*/ 5280133 w 5741575"/>
              <a:gd name="connsiteY86" fmla="*/ 189342 h 955271"/>
              <a:gd name="connsiteX87" fmla="*/ 5291963 w 5741575"/>
              <a:gd name="connsiteY87" fmla="*/ 139446 h 955271"/>
              <a:gd name="connsiteX88" fmla="*/ 5418472 w 5741575"/>
              <a:gd name="connsiteY88" fmla="*/ 89163 h 955271"/>
              <a:gd name="connsiteX89" fmla="*/ 5482354 w 5741575"/>
              <a:gd name="connsiteY89" fmla="*/ 69470 h 955271"/>
              <a:gd name="connsiteX90" fmla="*/ 5583280 w 5741575"/>
              <a:gd name="connsiteY90" fmla="*/ 49787 h 955271"/>
              <a:gd name="connsiteX91" fmla="*/ 5613766 w 5741575"/>
              <a:gd name="connsiteY91" fmla="*/ 41855 h 955271"/>
              <a:gd name="connsiteX92" fmla="*/ 5684952 w 5741575"/>
              <a:gd name="connsiteY92" fmla="*/ 26088 h 955271"/>
              <a:gd name="connsiteX93" fmla="*/ 5741575 w 5741575"/>
              <a:gd name="connsiteY93"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787156 w 5741575"/>
              <a:gd name="connsiteY22" fmla="*/ 838447 h 955271"/>
              <a:gd name="connsiteX23" fmla="*/ 898586 w 5741575"/>
              <a:gd name="connsiteY23" fmla="*/ 808502 h 955271"/>
              <a:gd name="connsiteX24" fmla="*/ 924063 w 5741575"/>
              <a:gd name="connsiteY24" fmla="*/ 770210 h 955271"/>
              <a:gd name="connsiteX25" fmla="*/ 1212574 w 5741575"/>
              <a:gd name="connsiteY25" fmla="*/ 724238 h 955271"/>
              <a:gd name="connsiteX26" fmla="*/ 1280768 w 5741575"/>
              <a:gd name="connsiteY26" fmla="*/ 699122 h 955271"/>
              <a:gd name="connsiteX27" fmla="*/ 1352027 w 5741575"/>
              <a:gd name="connsiteY27" fmla="*/ 704323 h 955271"/>
              <a:gd name="connsiteX28" fmla="*/ 1374314 w 5741575"/>
              <a:gd name="connsiteY28" fmla="*/ 688815 h 955271"/>
              <a:gd name="connsiteX29" fmla="*/ 1378034 w 5741575"/>
              <a:gd name="connsiteY29" fmla="*/ 685842 h 955271"/>
              <a:gd name="connsiteX30" fmla="*/ 1395604 w 5741575"/>
              <a:gd name="connsiteY30" fmla="*/ 680460 h 955271"/>
              <a:gd name="connsiteX31" fmla="*/ 1397206 w 5741575"/>
              <a:gd name="connsiteY31" fmla="*/ 670793 h 955271"/>
              <a:gd name="connsiteX32" fmla="*/ 1421250 w 5741575"/>
              <a:gd name="connsiteY32" fmla="*/ 656855 h 955271"/>
              <a:gd name="connsiteX33" fmla="*/ 1454524 w 5741575"/>
              <a:gd name="connsiteY33" fmla="*/ 649224 h 955271"/>
              <a:gd name="connsiteX34" fmla="*/ 1616217 w 5741575"/>
              <a:gd name="connsiteY34" fmla="*/ 622107 h 955271"/>
              <a:gd name="connsiteX35" fmla="*/ 1710928 w 5741575"/>
              <a:gd name="connsiteY35" fmla="*/ 600666 h 955271"/>
              <a:gd name="connsiteX36" fmla="*/ 1743718 w 5741575"/>
              <a:gd name="connsiteY36" fmla="*/ 584327 h 955271"/>
              <a:gd name="connsiteX37" fmla="*/ 1873778 w 5741575"/>
              <a:gd name="connsiteY37" fmla="*/ 530130 h 955271"/>
              <a:gd name="connsiteX38" fmla="*/ 1988411 w 5741575"/>
              <a:gd name="connsiteY38" fmla="*/ 491599 h 955271"/>
              <a:gd name="connsiteX39" fmla="*/ 2085507 w 5741575"/>
              <a:gd name="connsiteY39" fmla="*/ 498527 h 955271"/>
              <a:gd name="connsiteX40" fmla="*/ 2090767 w 5741575"/>
              <a:gd name="connsiteY40" fmla="*/ 490616 h 955271"/>
              <a:gd name="connsiteX41" fmla="*/ 2151143 w 5741575"/>
              <a:gd name="connsiteY41" fmla="*/ 478332 h 955271"/>
              <a:gd name="connsiteX42" fmla="*/ 2378710 w 5741575"/>
              <a:gd name="connsiteY42" fmla="*/ 477570 h 955271"/>
              <a:gd name="connsiteX43" fmla="*/ 2496256 w 5741575"/>
              <a:gd name="connsiteY43" fmla="*/ 452396 h 955271"/>
              <a:gd name="connsiteX44" fmla="*/ 2535387 w 5741575"/>
              <a:gd name="connsiteY44" fmla="*/ 436645 h 955271"/>
              <a:gd name="connsiteX45" fmla="*/ 2601109 w 5741575"/>
              <a:gd name="connsiteY45" fmla="*/ 410678 h 955271"/>
              <a:gd name="connsiteX46" fmla="*/ 2643855 w 5741575"/>
              <a:gd name="connsiteY46" fmla="*/ 374482 h 955271"/>
              <a:gd name="connsiteX47" fmla="*/ 2657726 w 5741575"/>
              <a:gd name="connsiteY47" fmla="*/ 365841 h 955271"/>
              <a:gd name="connsiteX48" fmla="*/ 2687125 w 5741575"/>
              <a:gd name="connsiteY48" fmla="*/ 366820 h 955271"/>
              <a:gd name="connsiteX49" fmla="*/ 2697479 w 5741575"/>
              <a:gd name="connsiteY49" fmla="*/ 361430 h 955271"/>
              <a:gd name="connsiteX50" fmla="*/ 2701547 w 5741575"/>
              <a:gd name="connsiteY50" fmla="*/ 361545 h 955271"/>
              <a:gd name="connsiteX51" fmla="*/ 2711054 w 5741575"/>
              <a:gd name="connsiteY51" fmla="*/ 360597 h 955271"/>
              <a:gd name="connsiteX52" fmla="*/ 2710438 w 5741575"/>
              <a:gd name="connsiteY52" fmla="*/ 366958 h 955271"/>
              <a:gd name="connsiteX53" fmla="*/ 2722936 w 5741575"/>
              <a:gd name="connsiteY53" fmla="*/ 377633 h 955271"/>
              <a:gd name="connsiteX54" fmla="*/ 2777227 w 5741575"/>
              <a:gd name="connsiteY54" fmla="*/ 368972 h 955271"/>
              <a:gd name="connsiteX55" fmla="*/ 2779510 w 5741575"/>
              <a:gd name="connsiteY55" fmla="*/ 361652 h 955271"/>
              <a:gd name="connsiteX56" fmla="*/ 2786278 w 5741575"/>
              <a:gd name="connsiteY56" fmla="*/ 359869 h 955271"/>
              <a:gd name="connsiteX57" fmla="*/ 2792101 w 5741575"/>
              <a:gd name="connsiteY57" fmla="*/ 365927 h 955271"/>
              <a:gd name="connsiteX58" fmla="*/ 2885545 w 5741575"/>
              <a:gd name="connsiteY58" fmla="*/ 372818 h 955271"/>
              <a:gd name="connsiteX59" fmla="*/ 3009558 w 5741575"/>
              <a:gd name="connsiteY59" fmla="*/ 370573 h 955271"/>
              <a:gd name="connsiteX60" fmla="*/ 3095010 w 5741575"/>
              <a:gd name="connsiteY60" fmla="*/ 332454 h 955271"/>
              <a:gd name="connsiteX61" fmla="*/ 3103742 w 5741575"/>
              <a:gd name="connsiteY61" fmla="*/ 337974 h 955271"/>
              <a:gd name="connsiteX62" fmla="*/ 3165093 w 5741575"/>
              <a:gd name="connsiteY62" fmla="*/ 329459 h 955271"/>
              <a:gd name="connsiteX63" fmla="*/ 3373785 w 5741575"/>
              <a:gd name="connsiteY63" fmla="*/ 255680 h 955271"/>
              <a:gd name="connsiteX64" fmla="*/ 3493851 w 5741575"/>
              <a:gd name="connsiteY64" fmla="*/ 240255 h 955271"/>
              <a:gd name="connsiteX65" fmla="*/ 3537470 w 5741575"/>
              <a:gd name="connsiteY65" fmla="*/ 241867 h 955271"/>
              <a:gd name="connsiteX66" fmla="*/ 3610489 w 5741575"/>
              <a:gd name="connsiteY66" fmla="*/ 244128 h 955271"/>
              <a:gd name="connsiteX67" fmla="*/ 3667539 w 5741575"/>
              <a:gd name="connsiteY67" fmla="*/ 263271 h 955271"/>
              <a:gd name="connsiteX68" fmla="*/ 3727614 w 5741575"/>
              <a:gd name="connsiteY68" fmla="*/ 258245 h 955271"/>
              <a:gd name="connsiteX69" fmla="*/ 3738369 w 5741575"/>
              <a:gd name="connsiteY69" fmla="*/ 234506 h 955271"/>
              <a:gd name="connsiteX70" fmla="*/ 3803670 w 5741575"/>
              <a:gd name="connsiteY70" fmla="*/ 236457 h 955271"/>
              <a:gd name="connsiteX71" fmla="*/ 3903080 w 5741575"/>
              <a:gd name="connsiteY71" fmla="*/ 241890 h 955271"/>
              <a:gd name="connsiteX72" fmla="*/ 4114838 w 5741575"/>
              <a:gd name="connsiteY72" fmla="*/ 238165 h 955271"/>
              <a:gd name="connsiteX73" fmla="*/ 4271023 w 5741575"/>
              <a:gd name="connsiteY73" fmla="*/ 241959 h 955271"/>
              <a:gd name="connsiteX74" fmla="*/ 4367397 w 5741575"/>
              <a:gd name="connsiteY74" fmla="*/ 271442 h 955271"/>
              <a:gd name="connsiteX75" fmla="*/ 4495366 w 5741575"/>
              <a:gd name="connsiteY75" fmla="*/ 271618 h 955271"/>
              <a:gd name="connsiteX76" fmla="*/ 4517347 w 5741575"/>
              <a:gd name="connsiteY76" fmla="*/ 275639 h 955271"/>
              <a:gd name="connsiteX77" fmla="*/ 4546116 w 5741575"/>
              <a:gd name="connsiteY77" fmla="*/ 268568 h 955271"/>
              <a:gd name="connsiteX78" fmla="*/ 4661259 w 5741575"/>
              <a:gd name="connsiteY78" fmla="*/ 238966 h 955271"/>
              <a:gd name="connsiteX79" fmla="*/ 4750403 w 5741575"/>
              <a:gd name="connsiteY79" fmla="*/ 204364 h 955271"/>
              <a:gd name="connsiteX80" fmla="*/ 4867614 w 5741575"/>
              <a:gd name="connsiteY80" fmla="*/ 208668 h 955271"/>
              <a:gd name="connsiteX81" fmla="*/ 4937036 w 5741575"/>
              <a:gd name="connsiteY81" fmla="*/ 195446 h 955271"/>
              <a:gd name="connsiteX82" fmla="*/ 5047626 w 5741575"/>
              <a:gd name="connsiteY82" fmla="*/ 149604 h 955271"/>
              <a:gd name="connsiteX83" fmla="*/ 5200247 w 5741575"/>
              <a:gd name="connsiteY83" fmla="*/ 142695 h 955271"/>
              <a:gd name="connsiteX84" fmla="*/ 5235691 w 5741575"/>
              <a:gd name="connsiteY84" fmla="*/ 173330 h 955271"/>
              <a:gd name="connsiteX85" fmla="*/ 5280133 w 5741575"/>
              <a:gd name="connsiteY85" fmla="*/ 189342 h 955271"/>
              <a:gd name="connsiteX86" fmla="*/ 5291963 w 5741575"/>
              <a:gd name="connsiteY86" fmla="*/ 139446 h 955271"/>
              <a:gd name="connsiteX87" fmla="*/ 5418472 w 5741575"/>
              <a:gd name="connsiteY87" fmla="*/ 89163 h 955271"/>
              <a:gd name="connsiteX88" fmla="*/ 5482354 w 5741575"/>
              <a:gd name="connsiteY88" fmla="*/ 69470 h 955271"/>
              <a:gd name="connsiteX89" fmla="*/ 5583280 w 5741575"/>
              <a:gd name="connsiteY89" fmla="*/ 49787 h 955271"/>
              <a:gd name="connsiteX90" fmla="*/ 5613766 w 5741575"/>
              <a:gd name="connsiteY90" fmla="*/ 41855 h 955271"/>
              <a:gd name="connsiteX91" fmla="*/ 5684952 w 5741575"/>
              <a:gd name="connsiteY91" fmla="*/ 26088 h 955271"/>
              <a:gd name="connsiteX92" fmla="*/ 5741575 w 5741575"/>
              <a:gd name="connsiteY9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898586 w 5741575"/>
              <a:gd name="connsiteY23" fmla="*/ 808502 h 955271"/>
              <a:gd name="connsiteX24" fmla="*/ 924063 w 5741575"/>
              <a:gd name="connsiteY24" fmla="*/ 770210 h 955271"/>
              <a:gd name="connsiteX25" fmla="*/ 1212574 w 5741575"/>
              <a:gd name="connsiteY25" fmla="*/ 724238 h 955271"/>
              <a:gd name="connsiteX26" fmla="*/ 1280768 w 5741575"/>
              <a:gd name="connsiteY26" fmla="*/ 699122 h 955271"/>
              <a:gd name="connsiteX27" fmla="*/ 1352027 w 5741575"/>
              <a:gd name="connsiteY27" fmla="*/ 704323 h 955271"/>
              <a:gd name="connsiteX28" fmla="*/ 1374314 w 5741575"/>
              <a:gd name="connsiteY28" fmla="*/ 688815 h 955271"/>
              <a:gd name="connsiteX29" fmla="*/ 1378034 w 5741575"/>
              <a:gd name="connsiteY29" fmla="*/ 685842 h 955271"/>
              <a:gd name="connsiteX30" fmla="*/ 1395604 w 5741575"/>
              <a:gd name="connsiteY30" fmla="*/ 680460 h 955271"/>
              <a:gd name="connsiteX31" fmla="*/ 1397206 w 5741575"/>
              <a:gd name="connsiteY31" fmla="*/ 670793 h 955271"/>
              <a:gd name="connsiteX32" fmla="*/ 1421250 w 5741575"/>
              <a:gd name="connsiteY32" fmla="*/ 656855 h 955271"/>
              <a:gd name="connsiteX33" fmla="*/ 1454524 w 5741575"/>
              <a:gd name="connsiteY33" fmla="*/ 649224 h 955271"/>
              <a:gd name="connsiteX34" fmla="*/ 1616217 w 5741575"/>
              <a:gd name="connsiteY34" fmla="*/ 622107 h 955271"/>
              <a:gd name="connsiteX35" fmla="*/ 1710928 w 5741575"/>
              <a:gd name="connsiteY35" fmla="*/ 600666 h 955271"/>
              <a:gd name="connsiteX36" fmla="*/ 1743718 w 5741575"/>
              <a:gd name="connsiteY36" fmla="*/ 584327 h 955271"/>
              <a:gd name="connsiteX37" fmla="*/ 1873778 w 5741575"/>
              <a:gd name="connsiteY37" fmla="*/ 530130 h 955271"/>
              <a:gd name="connsiteX38" fmla="*/ 1988411 w 5741575"/>
              <a:gd name="connsiteY38" fmla="*/ 491599 h 955271"/>
              <a:gd name="connsiteX39" fmla="*/ 2085507 w 5741575"/>
              <a:gd name="connsiteY39" fmla="*/ 498527 h 955271"/>
              <a:gd name="connsiteX40" fmla="*/ 2090767 w 5741575"/>
              <a:gd name="connsiteY40" fmla="*/ 490616 h 955271"/>
              <a:gd name="connsiteX41" fmla="*/ 2151143 w 5741575"/>
              <a:gd name="connsiteY41" fmla="*/ 478332 h 955271"/>
              <a:gd name="connsiteX42" fmla="*/ 2378710 w 5741575"/>
              <a:gd name="connsiteY42" fmla="*/ 477570 h 955271"/>
              <a:gd name="connsiteX43" fmla="*/ 2496256 w 5741575"/>
              <a:gd name="connsiteY43" fmla="*/ 452396 h 955271"/>
              <a:gd name="connsiteX44" fmla="*/ 2535387 w 5741575"/>
              <a:gd name="connsiteY44" fmla="*/ 436645 h 955271"/>
              <a:gd name="connsiteX45" fmla="*/ 2601109 w 5741575"/>
              <a:gd name="connsiteY45" fmla="*/ 410678 h 955271"/>
              <a:gd name="connsiteX46" fmla="*/ 2643855 w 5741575"/>
              <a:gd name="connsiteY46" fmla="*/ 374482 h 955271"/>
              <a:gd name="connsiteX47" fmla="*/ 2657726 w 5741575"/>
              <a:gd name="connsiteY47" fmla="*/ 365841 h 955271"/>
              <a:gd name="connsiteX48" fmla="*/ 2687125 w 5741575"/>
              <a:gd name="connsiteY48" fmla="*/ 366820 h 955271"/>
              <a:gd name="connsiteX49" fmla="*/ 2697479 w 5741575"/>
              <a:gd name="connsiteY49" fmla="*/ 361430 h 955271"/>
              <a:gd name="connsiteX50" fmla="*/ 2701547 w 5741575"/>
              <a:gd name="connsiteY50" fmla="*/ 361545 h 955271"/>
              <a:gd name="connsiteX51" fmla="*/ 2711054 w 5741575"/>
              <a:gd name="connsiteY51" fmla="*/ 360597 h 955271"/>
              <a:gd name="connsiteX52" fmla="*/ 2710438 w 5741575"/>
              <a:gd name="connsiteY52" fmla="*/ 366958 h 955271"/>
              <a:gd name="connsiteX53" fmla="*/ 2722936 w 5741575"/>
              <a:gd name="connsiteY53" fmla="*/ 377633 h 955271"/>
              <a:gd name="connsiteX54" fmla="*/ 2777227 w 5741575"/>
              <a:gd name="connsiteY54" fmla="*/ 368972 h 955271"/>
              <a:gd name="connsiteX55" fmla="*/ 2779510 w 5741575"/>
              <a:gd name="connsiteY55" fmla="*/ 361652 h 955271"/>
              <a:gd name="connsiteX56" fmla="*/ 2786278 w 5741575"/>
              <a:gd name="connsiteY56" fmla="*/ 359869 h 955271"/>
              <a:gd name="connsiteX57" fmla="*/ 2792101 w 5741575"/>
              <a:gd name="connsiteY57" fmla="*/ 365927 h 955271"/>
              <a:gd name="connsiteX58" fmla="*/ 2885545 w 5741575"/>
              <a:gd name="connsiteY58" fmla="*/ 372818 h 955271"/>
              <a:gd name="connsiteX59" fmla="*/ 3009558 w 5741575"/>
              <a:gd name="connsiteY59" fmla="*/ 370573 h 955271"/>
              <a:gd name="connsiteX60" fmla="*/ 3095010 w 5741575"/>
              <a:gd name="connsiteY60" fmla="*/ 332454 h 955271"/>
              <a:gd name="connsiteX61" fmla="*/ 3103742 w 5741575"/>
              <a:gd name="connsiteY61" fmla="*/ 337974 h 955271"/>
              <a:gd name="connsiteX62" fmla="*/ 3165093 w 5741575"/>
              <a:gd name="connsiteY62" fmla="*/ 329459 h 955271"/>
              <a:gd name="connsiteX63" fmla="*/ 3373785 w 5741575"/>
              <a:gd name="connsiteY63" fmla="*/ 255680 h 955271"/>
              <a:gd name="connsiteX64" fmla="*/ 3493851 w 5741575"/>
              <a:gd name="connsiteY64" fmla="*/ 240255 h 955271"/>
              <a:gd name="connsiteX65" fmla="*/ 3537470 w 5741575"/>
              <a:gd name="connsiteY65" fmla="*/ 241867 h 955271"/>
              <a:gd name="connsiteX66" fmla="*/ 3610489 w 5741575"/>
              <a:gd name="connsiteY66" fmla="*/ 244128 h 955271"/>
              <a:gd name="connsiteX67" fmla="*/ 3667539 w 5741575"/>
              <a:gd name="connsiteY67" fmla="*/ 263271 h 955271"/>
              <a:gd name="connsiteX68" fmla="*/ 3727614 w 5741575"/>
              <a:gd name="connsiteY68" fmla="*/ 258245 h 955271"/>
              <a:gd name="connsiteX69" fmla="*/ 3738369 w 5741575"/>
              <a:gd name="connsiteY69" fmla="*/ 234506 h 955271"/>
              <a:gd name="connsiteX70" fmla="*/ 3803670 w 5741575"/>
              <a:gd name="connsiteY70" fmla="*/ 236457 h 955271"/>
              <a:gd name="connsiteX71" fmla="*/ 3903080 w 5741575"/>
              <a:gd name="connsiteY71" fmla="*/ 241890 h 955271"/>
              <a:gd name="connsiteX72" fmla="*/ 4114838 w 5741575"/>
              <a:gd name="connsiteY72" fmla="*/ 238165 h 955271"/>
              <a:gd name="connsiteX73" fmla="*/ 4271023 w 5741575"/>
              <a:gd name="connsiteY73" fmla="*/ 241959 h 955271"/>
              <a:gd name="connsiteX74" fmla="*/ 4367397 w 5741575"/>
              <a:gd name="connsiteY74" fmla="*/ 271442 h 955271"/>
              <a:gd name="connsiteX75" fmla="*/ 4495366 w 5741575"/>
              <a:gd name="connsiteY75" fmla="*/ 271618 h 955271"/>
              <a:gd name="connsiteX76" fmla="*/ 4517347 w 5741575"/>
              <a:gd name="connsiteY76" fmla="*/ 275639 h 955271"/>
              <a:gd name="connsiteX77" fmla="*/ 4546116 w 5741575"/>
              <a:gd name="connsiteY77" fmla="*/ 268568 h 955271"/>
              <a:gd name="connsiteX78" fmla="*/ 4661259 w 5741575"/>
              <a:gd name="connsiteY78" fmla="*/ 238966 h 955271"/>
              <a:gd name="connsiteX79" fmla="*/ 4750403 w 5741575"/>
              <a:gd name="connsiteY79" fmla="*/ 204364 h 955271"/>
              <a:gd name="connsiteX80" fmla="*/ 4867614 w 5741575"/>
              <a:gd name="connsiteY80" fmla="*/ 208668 h 955271"/>
              <a:gd name="connsiteX81" fmla="*/ 4937036 w 5741575"/>
              <a:gd name="connsiteY81" fmla="*/ 195446 h 955271"/>
              <a:gd name="connsiteX82" fmla="*/ 5047626 w 5741575"/>
              <a:gd name="connsiteY82" fmla="*/ 149604 h 955271"/>
              <a:gd name="connsiteX83" fmla="*/ 5200247 w 5741575"/>
              <a:gd name="connsiteY83" fmla="*/ 142695 h 955271"/>
              <a:gd name="connsiteX84" fmla="*/ 5235691 w 5741575"/>
              <a:gd name="connsiteY84" fmla="*/ 173330 h 955271"/>
              <a:gd name="connsiteX85" fmla="*/ 5280133 w 5741575"/>
              <a:gd name="connsiteY85" fmla="*/ 189342 h 955271"/>
              <a:gd name="connsiteX86" fmla="*/ 5291963 w 5741575"/>
              <a:gd name="connsiteY86" fmla="*/ 139446 h 955271"/>
              <a:gd name="connsiteX87" fmla="*/ 5418472 w 5741575"/>
              <a:gd name="connsiteY87" fmla="*/ 89163 h 955271"/>
              <a:gd name="connsiteX88" fmla="*/ 5482354 w 5741575"/>
              <a:gd name="connsiteY88" fmla="*/ 69470 h 955271"/>
              <a:gd name="connsiteX89" fmla="*/ 5583280 w 5741575"/>
              <a:gd name="connsiteY89" fmla="*/ 49787 h 955271"/>
              <a:gd name="connsiteX90" fmla="*/ 5613766 w 5741575"/>
              <a:gd name="connsiteY90" fmla="*/ 41855 h 955271"/>
              <a:gd name="connsiteX91" fmla="*/ 5684952 w 5741575"/>
              <a:gd name="connsiteY91" fmla="*/ 26088 h 955271"/>
              <a:gd name="connsiteX92" fmla="*/ 5741575 w 5741575"/>
              <a:gd name="connsiteY9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898586 w 5741575"/>
              <a:gd name="connsiteY23" fmla="*/ 808502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477637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84157 w 5741575"/>
              <a:gd name="connsiteY19" fmla="*/ 867971 h 955271"/>
              <a:gd name="connsiteX20" fmla="*/ 477637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306299 w 5741575"/>
              <a:gd name="connsiteY16" fmla="*/ 873609 h 955271"/>
              <a:gd name="connsiteX17" fmla="*/ 331571 w 5741575"/>
              <a:gd name="connsiteY17" fmla="*/ 869866 h 955271"/>
              <a:gd name="connsiteX18" fmla="*/ 384157 w 5741575"/>
              <a:gd name="connsiteY18" fmla="*/ 867971 h 955271"/>
              <a:gd name="connsiteX19" fmla="*/ 477637 w 5741575"/>
              <a:gd name="connsiteY19" fmla="*/ 870334 h 955271"/>
              <a:gd name="connsiteX20" fmla="*/ 570239 w 5741575"/>
              <a:gd name="connsiteY20" fmla="*/ 829596 h 955271"/>
              <a:gd name="connsiteX21" fmla="*/ 787156 w 5741575"/>
              <a:gd name="connsiteY21" fmla="*/ 838447 h 955271"/>
              <a:gd name="connsiteX22" fmla="*/ 948872 w 5741575"/>
              <a:gd name="connsiteY22" fmla="*/ 772201 h 955271"/>
              <a:gd name="connsiteX23" fmla="*/ 1127089 w 5741575"/>
              <a:gd name="connsiteY23" fmla="*/ 746926 h 955271"/>
              <a:gd name="connsiteX24" fmla="*/ 1220426 w 5741575"/>
              <a:gd name="connsiteY24" fmla="*/ 721810 h 955271"/>
              <a:gd name="connsiteX25" fmla="*/ 1306771 w 5741575"/>
              <a:gd name="connsiteY25" fmla="*/ 717936 h 955271"/>
              <a:gd name="connsiteX26" fmla="*/ 1374314 w 5741575"/>
              <a:gd name="connsiteY26" fmla="*/ 688815 h 955271"/>
              <a:gd name="connsiteX27" fmla="*/ 1378034 w 5741575"/>
              <a:gd name="connsiteY27" fmla="*/ 685842 h 955271"/>
              <a:gd name="connsiteX28" fmla="*/ 1395604 w 5741575"/>
              <a:gd name="connsiteY28" fmla="*/ 680460 h 955271"/>
              <a:gd name="connsiteX29" fmla="*/ 1397206 w 5741575"/>
              <a:gd name="connsiteY29" fmla="*/ 670793 h 955271"/>
              <a:gd name="connsiteX30" fmla="*/ 1421250 w 5741575"/>
              <a:gd name="connsiteY30" fmla="*/ 656855 h 955271"/>
              <a:gd name="connsiteX31" fmla="*/ 1454524 w 5741575"/>
              <a:gd name="connsiteY31" fmla="*/ 649224 h 955271"/>
              <a:gd name="connsiteX32" fmla="*/ 1616217 w 5741575"/>
              <a:gd name="connsiteY32" fmla="*/ 622107 h 955271"/>
              <a:gd name="connsiteX33" fmla="*/ 1710928 w 5741575"/>
              <a:gd name="connsiteY33" fmla="*/ 600666 h 955271"/>
              <a:gd name="connsiteX34" fmla="*/ 1743718 w 5741575"/>
              <a:gd name="connsiteY34" fmla="*/ 584327 h 955271"/>
              <a:gd name="connsiteX35" fmla="*/ 1873778 w 5741575"/>
              <a:gd name="connsiteY35" fmla="*/ 530130 h 955271"/>
              <a:gd name="connsiteX36" fmla="*/ 1988411 w 5741575"/>
              <a:gd name="connsiteY36" fmla="*/ 491599 h 955271"/>
              <a:gd name="connsiteX37" fmla="*/ 2085507 w 5741575"/>
              <a:gd name="connsiteY37" fmla="*/ 498527 h 955271"/>
              <a:gd name="connsiteX38" fmla="*/ 2090767 w 5741575"/>
              <a:gd name="connsiteY38" fmla="*/ 490616 h 955271"/>
              <a:gd name="connsiteX39" fmla="*/ 2151143 w 5741575"/>
              <a:gd name="connsiteY39" fmla="*/ 478332 h 955271"/>
              <a:gd name="connsiteX40" fmla="*/ 2378710 w 5741575"/>
              <a:gd name="connsiteY40" fmla="*/ 477570 h 955271"/>
              <a:gd name="connsiteX41" fmla="*/ 2496256 w 5741575"/>
              <a:gd name="connsiteY41" fmla="*/ 452396 h 955271"/>
              <a:gd name="connsiteX42" fmla="*/ 2535387 w 5741575"/>
              <a:gd name="connsiteY42" fmla="*/ 436645 h 955271"/>
              <a:gd name="connsiteX43" fmla="*/ 2601109 w 5741575"/>
              <a:gd name="connsiteY43" fmla="*/ 410678 h 955271"/>
              <a:gd name="connsiteX44" fmla="*/ 2643855 w 5741575"/>
              <a:gd name="connsiteY44" fmla="*/ 374482 h 955271"/>
              <a:gd name="connsiteX45" fmla="*/ 2657726 w 5741575"/>
              <a:gd name="connsiteY45" fmla="*/ 365841 h 955271"/>
              <a:gd name="connsiteX46" fmla="*/ 2687125 w 5741575"/>
              <a:gd name="connsiteY46" fmla="*/ 366820 h 955271"/>
              <a:gd name="connsiteX47" fmla="*/ 2697479 w 5741575"/>
              <a:gd name="connsiteY47" fmla="*/ 361430 h 955271"/>
              <a:gd name="connsiteX48" fmla="*/ 2701547 w 5741575"/>
              <a:gd name="connsiteY48" fmla="*/ 361545 h 955271"/>
              <a:gd name="connsiteX49" fmla="*/ 2711054 w 5741575"/>
              <a:gd name="connsiteY49" fmla="*/ 360597 h 955271"/>
              <a:gd name="connsiteX50" fmla="*/ 2710438 w 5741575"/>
              <a:gd name="connsiteY50" fmla="*/ 366958 h 955271"/>
              <a:gd name="connsiteX51" fmla="*/ 2722936 w 5741575"/>
              <a:gd name="connsiteY51" fmla="*/ 377633 h 955271"/>
              <a:gd name="connsiteX52" fmla="*/ 2777227 w 5741575"/>
              <a:gd name="connsiteY52" fmla="*/ 368972 h 955271"/>
              <a:gd name="connsiteX53" fmla="*/ 2779510 w 5741575"/>
              <a:gd name="connsiteY53" fmla="*/ 361652 h 955271"/>
              <a:gd name="connsiteX54" fmla="*/ 2786278 w 5741575"/>
              <a:gd name="connsiteY54" fmla="*/ 359869 h 955271"/>
              <a:gd name="connsiteX55" fmla="*/ 2792101 w 5741575"/>
              <a:gd name="connsiteY55" fmla="*/ 365927 h 955271"/>
              <a:gd name="connsiteX56" fmla="*/ 2885545 w 5741575"/>
              <a:gd name="connsiteY56" fmla="*/ 372818 h 955271"/>
              <a:gd name="connsiteX57" fmla="*/ 3009558 w 5741575"/>
              <a:gd name="connsiteY57" fmla="*/ 370573 h 955271"/>
              <a:gd name="connsiteX58" fmla="*/ 3095010 w 5741575"/>
              <a:gd name="connsiteY58" fmla="*/ 332454 h 955271"/>
              <a:gd name="connsiteX59" fmla="*/ 3103742 w 5741575"/>
              <a:gd name="connsiteY59" fmla="*/ 337974 h 955271"/>
              <a:gd name="connsiteX60" fmla="*/ 3165093 w 5741575"/>
              <a:gd name="connsiteY60" fmla="*/ 329459 h 955271"/>
              <a:gd name="connsiteX61" fmla="*/ 3373785 w 5741575"/>
              <a:gd name="connsiteY61" fmla="*/ 255680 h 955271"/>
              <a:gd name="connsiteX62" fmla="*/ 3493851 w 5741575"/>
              <a:gd name="connsiteY62" fmla="*/ 240255 h 955271"/>
              <a:gd name="connsiteX63" fmla="*/ 3537470 w 5741575"/>
              <a:gd name="connsiteY63" fmla="*/ 241867 h 955271"/>
              <a:gd name="connsiteX64" fmla="*/ 3610489 w 5741575"/>
              <a:gd name="connsiteY64" fmla="*/ 244128 h 955271"/>
              <a:gd name="connsiteX65" fmla="*/ 3667539 w 5741575"/>
              <a:gd name="connsiteY65" fmla="*/ 263271 h 955271"/>
              <a:gd name="connsiteX66" fmla="*/ 3727614 w 5741575"/>
              <a:gd name="connsiteY66" fmla="*/ 258245 h 955271"/>
              <a:gd name="connsiteX67" fmla="*/ 3738369 w 5741575"/>
              <a:gd name="connsiteY67" fmla="*/ 234506 h 955271"/>
              <a:gd name="connsiteX68" fmla="*/ 3803670 w 5741575"/>
              <a:gd name="connsiteY68" fmla="*/ 236457 h 955271"/>
              <a:gd name="connsiteX69" fmla="*/ 3903080 w 5741575"/>
              <a:gd name="connsiteY69" fmla="*/ 241890 h 955271"/>
              <a:gd name="connsiteX70" fmla="*/ 4114838 w 5741575"/>
              <a:gd name="connsiteY70" fmla="*/ 238165 h 955271"/>
              <a:gd name="connsiteX71" fmla="*/ 4271023 w 5741575"/>
              <a:gd name="connsiteY71" fmla="*/ 241959 h 955271"/>
              <a:gd name="connsiteX72" fmla="*/ 4367397 w 5741575"/>
              <a:gd name="connsiteY72" fmla="*/ 271442 h 955271"/>
              <a:gd name="connsiteX73" fmla="*/ 4495366 w 5741575"/>
              <a:gd name="connsiteY73" fmla="*/ 271618 h 955271"/>
              <a:gd name="connsiteX74" fmla="*/ 4517347 w 5741575"/>
              <a:gd name="connsiteY74" fmla="*/ 275639 h 955271"/>
              <a:gd name="connsiteX75" fmla="*/ 4546116 w 5741575"/>
              <a:gd name="connsiteY75" fmla="*/ 268568 h 955271"/>
              <a:gd name="connsiteX76" fmla="*/ 4661259 w 5741575"/>
              <a:gd name="connsiteY76" fmla="*/ 238966 h 955271"/>
              <a:gd name="connsiteX77" fmla="*/ 4750403 w 5741575"/>
              <a:gd name="connsiteY77" fmla="*/ 204364 h 955271"/>
              <a:gd name="connsiteX78" fmla="*/ 4867614 w 5741575"/>
              <a:gd name="connsiteY78" fmla="*/ 208668 h 955271"/>
              <a:gd name="connsiteX79" fmla="*/ 4937036 w 5741575"/>
              <a:gd name="connsiteY79" fmla="*/ 195446 h 955271"/>
              <a:gd name="connsiteX80" fmla="*/ 5047626 w 5741575"/>
              <a:gd name="connsiteY80" fmla="*/ 149604 h 955271"/>
              <a:gd name="connsiteX81" fmla="*/ 5200247 w 5741575"/>
              <a:gd name="connsiteY81" fmla="*/ 142695 h 955271"/>
              <a:gd name="connsiteX82" fmla="*/ 5235691 w 5741575"/>
              <a:gd name="connsiteY82" fmla="*/ 173330 h 955271"/>
              <a:gd name="connsiteX83" fmla="*/ 5280133 w 5741575"/>
              <a:gd name="connsiteY83" fmla="*/ 189342 h 955271"/>
              <a:gd name="connsiteX84" fmla="*/ 5291963 w 5741575"/>
              <a:gd name="connsiteY84" fmla="*/ 139446 h 955271"/>
              <a:gd name="connsiteX85" fmla="*/ 5418472 w 5741575"/>
              <a:gd name="connsiteY85" fmla="*/ 89163 h 955271"/>
              <a:gd name="connsiteX86" fmla="*/ 5482354 w 5741575"/>
              <a:gd name="connsiteY86" fmla="*/ 69470 h 955271"/>
              <a:gd name="connsiteX87" fmla="*/ 5583280 w 5741575"/>
              <a:gd name="connsiteY87" fmla="*/ 49787 h 955271"/>
              <a:gd name="connsiteX88" fmla="*/ 5613766 w 5741575"/>
              <a:gd name="connsiteY88" fmla="*/ 41855 h 955271"/>
              <a:gd name="connsiteX89" fmla="*/ 5684952 w 5741575"/>
              <a:gd name="connsiteY89" fmla="*/ 26088 h 955271"/>
              <a:gd name="connsiteX90" fmla="*/ 5741575 w 5741575"/>
              <a:gd name="connsiteY90"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306299 w 5741575"/>
              <a:gd name="connsiteY15" fmla="*/ 873609 h 955271"/>
              <a:gd name="connsiteX16" fmla="*/ 331571 w 5741575"/>
              <a:gd name="connsiteY16" fmla="*/ 869866 h 955271"/>
              <a:gd name="connsiteX17" fmla="*/ 384157 w 5741575"/>
              <a:gd name="connsiteY17" fmla="*/ 867971 h 955271"/>
              <a:gd name="connsiteX18" fmla="*/ 477637 w 5741575"/>
              <a:gd name="connsiteY18" fmla="*/ 870334 h 955271"/>
              <a:gd name="connsiteX19" fmla="*/ 570239 w 5741575"/>
              <a:gd name="connsiteY19" fmla="*/ 829596 h 955271"/>
              <a:gd name="connsiteX20" fmla="*/ 787156 w 5741575"/>
              <a:gd name="connsiteY20" fmla="*/ 838447 h 955271"/>
              <a:gd name="connsiteX21" fmla="*/ 948872 w 5741575"/>
              <a:gd name="connsiteY21" fmla="*/ 772201 h 955271"/>
              <a:gd name="connsiteX22" fmla="*/ 1127089 w 5741575"/>
              <a:gd name="connsiteY22" fmla="*/ 746926 h 955271"/>
              <a:gd name="connsiteX23" fmla="*/ 1220426 w 5741575"/>
              <a:gd name="connsiteY23" fmla="*/ 721810 h 955271"/>
              <a:gd name="connsiteX24" fmla="*/ 1306771 w 5741575"/>
              <a:gd name="connsiteY24" fmla="*/ 717936 h 955271"/>
              <a:gd name="connsiteX25" fmla="*/ 1374314 w 5741575"/>
              <a:gd name="connsiteY25" fmla="*/ 688815 h 955271"/>
              <a:gd name="connsiteX26" fmla="*/ 1378034 w 5741575"/>
              <a:gd name="connsiteY26" fmla="*/ 685842 h 955271"/>
              <a:gd name="connsiteX27" fmla="*/ 1395604 w 5741575"/>
              <a:gd name="connsiteY27" fmla="*/ 680460 h 955271"/>
              <a:gd name="connsiteX28" fmla="*/ 1397206 w 5741575"/>
              <a:gd name="connsiteY28" fmla="*/ 670793 h 955271"/>
              <a:gd name="connsiteX29" fmla="*/ 1421250 w 5741575"/>
              <a:gd name="connsiteY29" fmla="*/ 656855 h 955271"/>
              <a:gd name="connsiteX30" fmla="*/ 1454524 w 5741575"/>
              <a:gd name="connsiteY30" fmla="*/ 649224 h 955271"/>
              <a:gd name="connsiteX31" fmla="*/ 1616217 w 5741575"/>
              <a:gd name="connsiteY31" fmla="*/ 622107 h 955271"/>
              <a:gd name="connsiteX32" fmla="*/ 1710928 w 5741575"/>
              <a:gd name="connsiteY32" fmla="*/ 600666 h 955271"/>
              <a:gd name="connsiteX33" fmla="*/ 1743718 w 5741575"/>
              <a:gd name="connsiteY33" fmla="*/ 584327 h 955271"/>
              <a:gd name="connsiteX34" fmla="*/ 1873778 w 5741575"/>
              <a:gd name="connsiteY34" fmla="*/ 530130 h 955271"/>
              <a:gd name="connsiteX35" fmla="*/ 1988411 w 5741575"/>
              <a:gd name="connsiteY35" fmla="*/ 491599 h 955271"/>
              <a:gd name="connsiteX36" fmla="*/ 2085507 w 5741575"/>
              <a:gd name="connsiteY36" fmla="*/ 498527 h 955271"/>
              <a:gd name="connsiteX37" fmla="*/ 2090767 w 5741575"/>
              <a:gd name="connsiteY37" fmla="*/ 490616 h 955271"/>
              <a:gd name="connsiteX38" fmla="*/ 2151143 w 5741575"/>
              <a:gd name="connsiteY38" fmla="*/ 478332 h 955271"/>
              <a:gd name="connsiteX39" fmla="*/ 2378710 w 5741575"/>
              <a:gd name="connsiteY39" fmla="*/ 477570 h 955271"/>
              <a:gd name="connsiteX40" fmla="*/ 2496256 w 5741575"/>
              <a:gd name="connsiteY40" fmla="*/ 452396 h 955271"/>
              <a:gd name="connsiteX41" fmla="*/ 2535387 w 5741575"/>
              <a:gd name="connsiteY41" fmla="*/ 436645 h 955271"/>
              <a:gd name="connsiteX42" fmla="*/ 2601109 w 5741575"/>
              <a:gd name="connsiteY42" fmla="*/ 410678 h 955271"/>
              <a:gd name="connsiteX43" fmla="*/ 2643855 w 5741575"/>
              <a:gd name="connsiteY43" fmla="*/ 374482 h 955271"/>
              <a:gd name="connsiteX44" fmla="*/ 2657726 w 5741575"/>
              <a:gd name="connsiteY44" fmla="*/ 365841 h 955271"/>
              <a:gd name="connsiteX45" fmla="*/ 2687125 w 5741575"/>
              <a:gd name="connsiteY45" fmla="*/ 366820 h 955271"/>
              <a:gd name="connsiteX46" fmla="*/ 2697479 w 5741575"/>
              <a:gd name="connsiteY46" fmla="*/ 361430 h 955271"/>
              <a:gd name="connsiteX47" fmla="*/ 2701547 w 5741575"/>
              <a:gd name="connsiteY47" fmla="*/ 361545 h 955271"/>
              <a:gd name="connsiteX48" fmla="*/ 2711054 w 5741575"/>
              <a:gd name="connsiteY48" fmla="*/ 360597 h 955271"/>
              <a:gd name="connsiteX49" fmla="*/ 2710438 w 5741575"/>
              <a:gd name="connsiteY49" fmla="*/ 366958 h 955271"/>
              <a:gd name="connsiteX50" fmla="*/ 2722936 w 5741575"/>
              <a:gd name="connsiteY50" fmla="*/ 377633 h 955271"/>
              <a:gd name="connsiteX51" fmla="*/ 2777227 w 5741575"/>
              <a:gd name="connsiteY51" fmla="*/ 368972 h 955271"/>
              <a:gd name="connsiteX52" fmla="*/ 2779510 w 5741575"/>
              <a:gd name="connsiteY52" fmla="*/ 361652 h 955271"/>
              <a:gd name="connsiteX53" fmla="*/ 2786278 w 5741575"/>
              <a:gd name="connsiteY53" fmla="*/ 359869 h 955271"/>
              <a:gd name="connsiteX54" fmla="*/ 2792101 w 5741575"/>
              <a:gd name="connsiteY54" fmla="*/ 365927 h 955271"/>
              <a:gd name="connsiteX55" fmla="*/ 2885545 w 5741575"/>
              <a:gd name="connsiteY55" fmla="*/ 372818 h 955271"/>
              <a:gd name="connsiteX56" fmla="*/ 3009558 w 5741575"/>
              <a:gd name="connsiteY56" fmla="*/ 370573 h 955271"/>
              <a:gd name="connsiteX57" fmla="*/ 3095010 w 5741575"/>
              <a:gd name="connsiteY57" fmla="*/ 332454 h 955271"/>
              <a:gd name="connsiteX58" fmla="*/ 3103742 w 5741575"/>
              <a:gd name="connsiteY58" fmla="*/ 337974 h 955271"/>
              <a:gd name="connsiteX59" fmla="*/ 3165093 w 5741575"/>
              <a:gd name="connsiteY59" fmla="*/ 329459 h 955271"/>
              <a:gd name="connsiteX60" fmla="*/ 3373785 w 5741575"/>
              <a:gd name="connsiteY60" fmla="*/ 255680 h 955271"/>
              <a:gd name="connsiteX61" fmla="*/ 3493851 w 5741575"/>
              <a:gd name="connsiteY61" fmla="*/ 240255 h 955271"/>
              <a:gd name="connsiteX62" fmla="*/ 3537470 w 5741575"/>
              <a:gd name="connsiteY62" fmla="*/ 241867 h 955271"/>
              <a:gd name="connsiteX63" fmla="*/ 3610489 w 5741575"/>
              <a:gd name="connsiteY63" fmla="*/ 244128 h 955271"/>
              <a:gd name="connsiteX64" fmla="*/ 3667539 w 5741575"/>
              <a:gd name="connsiteY64" fmla="*/ 263271 h 955271"/>
              <a:gd name="connsiteX65" fmla="*/ 3727614 w 5741575"/>
              <a:gd name="connsiteY65" fmla="*/ 258245 h 955271"/>
              <a:gd name="connsiteX66" fmla="*/ 3738369 w 5741575"/>
              <a:gd name="connsiteY66" fmla="*/ 234506 h 955271"/>
              <a:gd name="connsiteX67" fmla="*/ 3803670 w 5741575"/>
              <a:gd name="connsiteY67" fmla="*/ 236457 h 955271"/>
              <a:gd name="connsiteX68" fmla="*/ 3903080 w 5741575"/>
              <a:gd name="connsiteY68" fmla="*/ 241890 h 955271"/>
              <a:gd name="connsiteX69" fmla="*/ 4114838 w 5741575"/>
              <a:gd name="connsiteY69" fmla="*/ 238165 h 955271"/>
              <a:gd name="connsiteX70" fmla="*/ 4271023 w 5741575"/>
              <a:gd name="connsiteY70" fmla="*/ 241959 h 955271"/>
              <a:gd name="connsiteX71" fmla="*/ 4367397 w 5741575"/>
              <a:gd name="connsiteY71" fmla="*/ 271442 h 955271"/>
              <a:gd name="connsiteX72" fmla="*/ 4495366 w 5741575"/>
              <a:gd name="connsiteY72" fmla="*/ 271618 h 955271"/>
              <a:gd name="connsiteX73" fmla="*/ 4517347 w 5741575"/>
              <a:gd name="connsiteY73" fmla="*/ 275639 h 955271"/>
              <a:gd name="connsiteX74" fmla="*/ 4546116 w 5741575"/>
              <a:gd name="connsiteY74" fmla="*/ 268568 h 955271"/>
              <a:gd name="connsiteX75" fmla="*/ 4661259 w 5741575"/>
              <a:gd name="connsiteY75" fmla="*/ 238966 h 955271"/>
              <a:gd name="connsiteX76" fmla="*/ 4750403 w 5741575"/>
              <a:gd name="connsiteY76" fmla="*/ 204364 h 955271"/>
              <a:gd name="connsiteX77" fmla="*/ 4867614 w 5741575"/>
              <a:gd name="connsiteY77" fmla="*/ 208668 h 955271"/>
              <a:gd name="connsiteX78" fmla="*/ 4937036 w 5741575"/>
              <a:gd name="connsiteY78" fmla="*/ 195446 h 955271"/>
              <a:gd name="connsiteX79" fmla="*/ 5047626 w 5741575"/>
              <a:gd name="connsiteY79" fmla="*/ 149604 h 955271"/>
              <a:gd name="connsiteX80" fmla="*/ 5200247 w 5741575"/>
              <a:gd name="connsiteY80" fmla="*/ 142695 h 955271"/>
              <a:gd name="connsiteX81" fmla="*/ 5235691 w 5741575"/>
              <a:gd name="connsiteY81" fmla="*/ 173330 h 955271"/>
              <a:gd name="connsiteX82" fmla="*/ 5280133 w 5741575"/>
              <a:gd name="connsiteY82" fmla="*/ 189342 h 955271"/>
              <a:gd name="connsiteX83" fmla="*/ 5291963 w 5741575"/>
              <a:gd name="connsiteY83" fmla="*/ 139446 h 955271"/>
              <a:gd name="connsiteX84" fmla="*/ 5418472 w 5741575"/>
              <a:gd name="connsiteY84" fmla="*/ 89163 h 955271"/>
              <a:gd name="connsiteX85" fmla="*/ 5482354 w 5741575"/>
              <a:gd name="connsiteY85" fmla="*/ 69470 h 955271"/>
              <a:gd name="connsiteX86" fmla="*/ 5583280 w 5741575"/>
              <a:gd name="connsiteY86" fmla="*/ 49787 h 955271"/>
              <a:gd name="connsiteX87" fmla="*/ 5613766 w 5741575"/>
              <a:gd name="connsiteY87" fmla="*/ 41855 h 955271"/>
              <a:gd name="connsiteX88" fmla="*/ 5684952 w 5741575"/>
              <a:gd name="connsiteY88" fmla="*/ 26088 h 955271"/>
              <a:gd name="connsiteX89" fmla="*/ 5741575 w 5741575"/>
              <a:gd name="connsiteY8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22923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306299 w 5741575"/>
              <a:gd name="connsiteY15" fmla="*/ 873609 h 955271"/>
              <a:gd name="connsiteX16" fmla="*/ 331571 w 5741575"/>
              <a:gd name="connsiteY16" fmla="*/ 869866 h 955271"/>
              <a:gd name="connsiteX17" fmla="*/ 384157 w 5741575"/>
              <a:gd name="connsiteY17" fmla="*/ 867971 h 955271"/>
              <a:gd name="connsiteX18" fmla="*/ 477637 w 5741575"/>
              <a:gd name="connsiteY18" fmla="*/ 870334 h 955271"/>
              <a:gd name="connsiteX19" fmla="*/ 570239 w 5741575"/>
              <a:gd name="connsiteY19" fmla="*/ 829596 h 955271"/>
              <a:gd name="connsiteX20" fmla="*/ 787156 w 5741575"/>
              <a:gd name="connsiteY20" fmla="*/ 838447 h 955271"/>
              <a:gd name="connsiteX21" fmla="*/ 948872 w 5741575"/>
              <a:gd name="connsiteY21" fmla="*/ 772201 h 955271"/>
              <a:gd name="connsiteX22" fmla="*/ 1127089 w 5741575"/>
              <a:gd name="connsiteY22" fmla="*/ 746926 h 955271"/>
              <a:gd name="connsiteX23" fmla="*/ 1220426 w 5741575"/>
              <a:gd name="connsiteY23" fmla="*/ 721810 h 955271"/>
              <a:gd name="connsiteX24" fmla="*/ 1306771 w 5741575"/>
              <a:gd name="connsiteY24" fmla="*/ 717936 h 955271"/>
              <a:gd name="connsiteX25" fmla="*/ 1374314 w 5741575"/>
              <a:gd name="connsiteY25" fmla="*/ 688815 h 955271"/>
              <a:gd name="connsiteX26" fmla="*/ 1378034 w 5741575"/>
              <a:gd name="connsiteY26" fmla="*/ 685842 h 955271"/>
              <a:gd name="connsiteX27" fmla="*/ 1395604 w 5741575"/>
              <a:gd name="connsiteY27" fmla="*/ 680460 h 955271"/>
              <a:gd name="connsiteX28" fmla="*/ 1397206 w 5741575"/>
              <a:gd name="connsiteY28" fmla="*/ 670793 h 955271"/>
              <a:gd name="connsiteX29" fmla="*/ 1421250 w 5741575"/>
              <a:gd name="connsiteY29" fmla="*/ 656855 h 955271"/>
              <a:gd name="connsiteX30" fmla="*/ 1454524 w 5741575"/>
              <a:gd name="connsiteY30" fmla="*/ 649224 h 955271"/>
              <a:gd name="connsiteX31" fmla="*/ 1616217 w 5741575"/>
              <a:gd name="connsiteY31" fmla="*/ 622107 h 955271"/>
              <a:gd name="connsiteX32" fmla="*/ 1710928 w 5741575"/>
              <a:gd name="connsiteY32" fmla="*/ 600666 h 955271"/>
              <a:gd name="connsiteX33" fmla="*/ 1743718 w 5741575"/>
              <a:gd name="connsiteY33" fmla="*/ 584327 h 955271"/>
              <a:gd name="connsiteX34" fmla="*/ 1873778 w 5741575"/>
              <a:gd name="connsiteY34" fmla="*/ 530130 h 955271"/>
              <a:gd name="connsiteX35" fmla="*/ 1988411 w 5741575"/>
              <a:gd name="connsiteY35" fmla="*/ 491599 h 955271"/>
              <a:gd name="connsiteX36" fmla="*/ 2085507 w 5741575"/>
              <a:gd name="connsiteY36" fmla="*/ 498527 h 955271"/>
              <a:gd name="connsiteX37" fmla="*/ 2090767 w 5741575"/>
              <a:gd name="connsiteY37" fmla="*/ 490616 h 955271"/>
              <a:gd name="connsiteX38" fmla="*/ 2151143 w 5741575"/>
              <a:gd name="connsiteY38" fmla="*/ 478332 h 955271"/>
              <a:gd name="connsiteX39" fmla="*/ 2378710 w 5741575"/>
              <a:gd name="connsiteY39" fmla="*/ 477570 h 955271"/>
              <a:gd name="connsiteX40" fmla="*/ 2496256 w 5741575"/>
              <a:gd name="connsiteY40" fmla="*/ 452396 h 955271"/>
              <a:gd name="connsiteX41" fmla="*/ 2535387 w 5741575"/>
              <a:gd name="connsiteY41" fmla="*/ 436645 h 955271"/>
              <a:gd name="connsiteX42" fmla="*/ 2601109 w 5741575"/>
              <a:gd name="connsiteY42" fmla="*/ 410678 h 955271"/>
              <a:gd name="connsiteX43" fmla="*/ 2643855 w 5741575"/>
              <a:gd name="connsiteY43" fmla="*/ 374482 h 955271"/>
              <a:gd name="connsiteX44" fmla="*/ 2657726 w 5741575"/>
              <a:gd name="connsiteY44" fmla="*/ 365841 h 955271"/>
              <a:gd name="connsiteX45" fmla="*/ 2687125 w 5741575"/>
              <a:gd name="connsiteY45" fmla="*/ 366820 h 955271"/>
              <a:gd name="connsiteX46" fmla="*/ 2697479 w 5741575"/>
              <a:gd name="connsiteY46" fmla="*/ 361430 h 955271"/>
              <a:gd name="connsiteX47" fmla="*/ 2701547 w 5741575"/>
              <a:gd name="connsiteY47" fmla="*/ 361545 h 955271"/>
              <a:gd name="connsiteX48" fmla="*/ 2711054 w 5741575"/>
              <a:gd name="connsiteY48" fmla="*/ 360597 h 955271"/>
              <a:gd name="connsiteX49" fmla="*/ 2710438 w 5741575"/>
              <a:gd name="connsiteY49" fmla="*/ 366958 h 955271"/>
              <a:gd name="connsiteX50" fmla="*/ 2722936 w 5741575"/>
              <a:gd name="connsiteY50" fmla="*/ 377633 h 955271"/>
              <a:gd name="connsiteX51" fmla="*/ 2777227 w 5741575"/>
              <a:gd name="connsiteY51" fmla="*/ 368972 h 955271"/>
              <a:gd name="connsiteX52" fmla="*/ 2779510 w 5741575"/>
              <a:gd name="connsiteY52" fmla="*/ 361652 h 955271"/>
              <a:gd name="connsiteX53" fmla="*/ 2786278 w 5741575"/>
              <a:gd name="connsiteY53" fmla="*/ 359869 h 955271"/>
              <a:gd name="connsiteX54" fmla="*/ 2792101 w 5741575"/>
              <a:gd name="connsiteY54" fmla="*/ 365927 h 955271"/>
              <a:gd name="connsiteX55" fmla="*/ 2885545 w 5741575"/>
              <a:gd name="connsiteY55" fmla="*/ 372818 h 955271"/>
              <a:gd name="connsiteX56" fmla="*/ 3009558 w 5741575"/>
              <a:gd name="connsiteY56" fmla="*/ 370573 h 955271"/>
              <a:gd name="connsiteX57" fmla="*/ 3095010 w 5741575"/>
              <a:gd name="connsiteY57" fmla="*/ 332454 h 955271"/>
              <a:gd name="connsiteX58" fmla="*/ 3103742 w 5741575"/>
              <a:gd name="connsiteY58" fmla="*/ 337974 h 955271"/>
              <a:gd name="connsiteX59" fmla="*/ 3165093 w 5741575"/>
              <a:gd name="connsiteY59" fmla="*/ 329459 h 955271"/>
              <a:gd name="connsiteX60" fmla="*/ 3373785 w 5741575"/>
              <a:gd name="connsiteY60" fmla="*/ 255680 h 955271"/>
              <a:gd name="connsiteX61" fmla="*/ 3493851 w 5741575"/>
              <a:gd name="connsiteY61" fmla="*/ 240255 h 955271"/>
              <a:gd name="connsiteX62" fmla="*/ 3537470 w 5741575"/>
              <a:gd name="connsiteY62" fmla="*/ 241867 h 955271"/>
              <a:gd name="connsiteX63" fmla="*/ 3610489 w 5741575"/>
              <a:gd name="connsiteY63" fmla="*/ 244128 h 955271"/>
              <a:gd name="connsiteX64" fmla="*/ 3667539 w 5741575"/>
              <a:gd name="connsiteY64" fmla="*/ 263271 h 955271"/>
              <a:gd name="connsiteX65" fmla="*/ 3727614 w 5741575"/>
              <a:gd name="connsiteY65" fmla="*/ 258245 h 955271"/>
              <a:gd name="connsiteX66" fmla="*/ 3738369 w 5741575"/>
              <a:gd name="connsiteY66" fmla="*/ 234506 h 955271"/>
              <a:gd name="connsiteX67" fmla="*/ 3803670 w 5741575"/>
              <a:gd name="connsiteY67" fmla="*/ 236457 h 955271"/>
              <a:gd name="connsiteX68" fmla="*/ 3903080 w 5741575"/>
              <a:gd name="connsiteY68" fmla="*/ 241890 h 955271"/>
              <a:gd name="connsiteX69" fmla="*/ 4114838 w 5741575"/>
              <a:gd name="connsiteY69" fmla="*/ 238165 h 955271"/>
              <a:gd name="connsiteX70" fmla="*/ 4271023 w 5741575"/>
              <a:gd name="connsiteY70" fmla="*/ 241959 h 955271"/>
              <a:gd name="connsiteX71" fmla="*/ 4367397 w 5741575"/>
              <a:gd name="connsiteY71" fmla="*/ 271442 h 955271"/>
              <a:gd name="connsiteX72" fmla="*/ 4495366 w 5741575"/>
              <a:gd name="connsiteY72" fmla="*/ 271618 h 955271"/>
              <a:gd name="connsiteX73" fmla="*/ 4517347 w 5741575"/>
              <a:gd name="connsiteY73" fmla="*/ 275639 h 955271"/>
              <a:gd name="connsiteX74" fmla="*/ 4546116 w 5741575"/>
              <a:gd name="connsiteY74" fmla="*/ 268568 h 955271"/>
              <a:gd name="connsiteX75" fmla="*/ 4661259 w 5741575"/>
              <a:gd name="connsiteY75" fmla="*/ 238966 h 955271"/>
              <a:gd name="connsiteX76" fmla="*/ 4750403 w 5741575"/>
              <a:gd name="connsiteY76" fmla="*/ 204364 h 955271"/>
              <a:gd name="connsiteX77" fmla="*/ 4867614 w 5741575"/>
              <a:gd name="connsiteY77" fmla="*/ 208668 h 955271"/>
              <a:gd name="connsiteX78" fmla="*/ 4937036 w 5741575"/>
              <a:gd name="connsiteY78" fmla="*/ 195446 h 955271"/>
              <a:gd name="connsiteX79" fmla="*/ 5047626 w 5741575"/>
              <a:gd name="connsiteY79" fmla="*/ 149604 h 955271"/>
              <a:gd name="connsiteX80" fmla="*/ 5200247 w 5741575"/>
              <a:gd name="connsiteY80" fmla="*/ 142695 h 955271"/>
              <a:gd name="connsiteX81" fmla="*/ 5235691 w 5741575"/>
              <a:gd name="connsiteY81" fmla="*/ 173330 h 955271"/>
              <a:gd name="connsiteX82" fmla="*/ 5280133 w 5741575"/>
              <a:gd name="connsiteY82" fmla="*/ 189342 h 955271"/>
              <a:gd name="connsiteX83" fmla="*/ 5291963 w 5741575"/>
              <a:gd name="connsiteY83" fmla="*/ 139446 h 955271"/>
              <a:gd name="connsiteX84" fmla="*/ 5418472 w 5741575"/>
              <a:gd name="connsiteY84" fmla="*/ 89163 h 955271"/>
              <a:gd name="connsiteX85" fmla="*/ 5482354 w 5741575"/>
              <a:gd name="connsiteY85" fmla="*/ 69470 h 955271"/>
              <a:gd name="connsiteX86" fmla="*/ 5583280 w 5741575"/>
              <a:gd name="connsiteY86" fmla="*/ 49787 h 955271"/>
              <a:gd name="connsiteX87" fmla="*/ 5613766 w 5741575"/>
              <a:gd name="connsiteY87" fmla="*/ 41855 h 955271"/>
              <a:gd name="connsiteX88" fmla="*/ 5684952 w 5741575"/>
              <a:gd name="connsiteY88" fmla="*/ 26088 h 955271"/>
              <a:gd name="connsiteX89" fmla="*/ 5741575 w 5741575"/>
              <a:gd name="connsiteY8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87156 w 5741575"/>
              <a:gd name="connsiteY19" fmla="*/ 838447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87156 w 5741575"/>
              <a:gd name="connsiteY19" fmla="*/ 838447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94753 w 5741575"/>
              <a:gd name="connsiteY29" fmla="*/ 644686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41364 w 5741575"/>
              <a:gd name="connsiteY28" fmla="*/ 661393 h 955271"/>
              <a:gd name="connsiteX29" fmla="*/ 1494753 w 5741575"/>
              <a:gd name="connsiteY29" fmla="*/ 644686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94753 w 5741575"/>
              <a:gd name="connsiteY28" fmla="*/ 644686 h 955271"/>
              <a:gd name="connsiteX29" fmla="*/ 1616217 w 5741575"/>
              <a:gd name="connsiteY29" fmla="*/ 622107 h 955271"/>
              <a:gd name="connsiteX30" fmla="*/ 1710928 w 5741575"/>
              <a:gd name="connsiteY30" fmla="*/ 600666 h 955271"/>
              <a:gd name="connsiteX31" fmla="*/ 1743718 w 5741575"/>
              <a:gd name="connsiteY31" fmla="*/ 584327 h 955271"/>
              <a:gd name="connsiteX32" fmla="*/ 1873778 w 5741575"/>
              <a:gd name="connsiteY32" fmla="*/ 530130 h 955271"/>
              <a:gd name="connsiteX33" fmla="*/ 1988411 w 5741575"/>
              <a:gd name="connsiteY33" fmla="*/ 491599 h 955271"/>
              <a:gd name="connsiteX34" fmla="*/ 2085507 w 5741575"/>
              <a:gd name="connsiteY34" fmla="*/ 498527 h 955271"/>
              <a:gd name="connsiteX35" fmla="*/ 2090767 w 5741575"/>
              <a:gd name="connsiteY35" fmla="*/ 490616 h 955271"/>
              <a:gd name="connsiteX36" fmla="*/ 2151143 w 5741575"/>
              <a:gd name="connsiteY36" fmla="*/ 478332 h 955271"/>
              <a:gd name="connsiteX37" fmla="*/ 2378710 w 5741575"/>
              <a:gd name="connsiteY37" fmla="*/ 477570 h 955271"/>
              <a:gd name="connsiteX38" fmla="*/ 2496256 w 5741575"/>
              <a:gd name="connsiteY38" fmla="*/ 452396 h 955271"/>
              <a:gd name="connsiteX39" fmla="*/ 2535387 w 5741575"/>
              <a:gd name="connsiteY39" fmla="*/ 436645 h 955271"/>
              <a:gd name="connsiteX40" fmla="*/ 2601109 w 5741575"/>
              <a:gd name="connsiteY40" fmla="*/ 410678 h 955271"/>
              <a:gd name="connsiteX41" fmla="*/ 2643855 w 5741575"/>
              <a:gd name="connsiteY41" fmla="*/ 374482 h 955271"/>
              <a:gd name="connsiteX42" fmla="*/ 2657726 w 5741575"/>
              <a:gd name="connsiteY42" fmla="*/ 365841 h 955271"/>
              <a:gd name="connsiteX43" fmla="*/ 2687125 w 5741575"/>
              <a:gd name="connsiteY43" fmla="*/ 366820 h 955271"/>
              <a:gd name="connsiteX44" fmla="*/ 2697479 w 5741575"/>
              <a:gd name="connsiteY44" fmla="*/ 361430 h 955271"/>
              <a:gd name="connsiteX45" fmla="*/ 2701547 w 5741575"/>
              <a:gd name="connsiteY45" fmla="*/ 361545 h 955271"/>
              <a:gd name="connsiteX46" fmla="*/ 2711054 w 5741575"/>
              <a:gd name="connsiteY46" fmla="*/ 360597 h 955271"/>
              <a:gd name="connsiteX47" fmla="*/ 2710438 w 5741575"/>
              <a:gd name="connsiteY47" fmla="*/ 366958 h 955271"/>
              <a:gd name="connsiteX48" fmla="*/ 2722936 w 5741575"/>
              <a:gd name="connsiteY48" fmla="*/ 377633 h 955271"/>
              <a:gd name="connsiteX49" fmla="*/ 2777227 w 5741575"/>
              <a:gd name="connsiteY49" fmla="*/ 368972 h 955271"/>
              <a:gd name="connsiteX50" fmla="*/ 2779510 w 5741575"/>
              <a:gd name="connsiteY50" fmla="*/ 361652 h 955271"/>
              <a:gd name="connsiteX51" fmla="*/ 2786278 w 5741575"/>
              <a:gd name="connsiteY51" fmla="*/ 359869 h 955271"/>
              <a:gd name="connsiteX52" fmla="*/ 2792101 w 5741575"/>
              <a:gd name="connsiteY52" fmla="*/ 365927 h 955271"/>
              <a:gd name="connsiteX53" fmla="*/ 2885545 w 5741575"/>
              <a:gd name="connsiteY53" fmla="*/ 372818 h 955271"/>
              <a:gd name="connsiteX54" fmla="*/ 3009558 w 5741575"/>
              <a:gd name="connsiteY54" fmla="*/ 370573 h 955271"/>
              <a:gd name="connsiteX55" fmla="*/ 3095010 w 5741575"/>
              <a:gd name="connsiteY55" fmla="*/ 332454 h 955271"/>
              <a:gd name="connsiteX56" fmla="*/ 3103742 w 5741575"/>
              <a:gd name="connsiteY56" fmla="*/ 337974 h 955271"/>
              <a:gd name="connsiteX57" fmla="*/ 3165093 w 5741575"/>
              <a:gd name="connsiteY57" fmla="*/ 329459 h 955271"/>
              <a:gd name="connsiteX58" fmla="*/ 3373785 w 5741575"/>
              <a:gd name="connsiteY58" fmla="*/ 255680 h 955271"/>
              <a:gd name="connsiteX59" fmla="*/ 3493851 w 5741575"/>
              <a:gd name="connsiteY59" fmla="*/ 240255 h 955271"/>
              <a:gd name="connsiteX60" fmla="*/ 3537470 w 5741575"/>
              <a:gd name="connsiteY60" fmla="*/ 241867 h 955271"/>
              <a:gd name="connsiteX61" fmla="*/ 3610489 w 5741575"/>
              <a:gd name="connsiteY61" fmla="*/ 244128 h 955271"/>
              <a:gd name="connsiteX62" fmla="*/ 3667539 w 5741575"/>
              <a:gd name="connsiteY62" fmla="*/ 263271 h 955271"/>
              <a:gd name="connsiteX63" fmla="*/ 3727614 w 5741575"/>
              <a:gd name="connsiteY63" fmla="*/ 258245 h 955271"/>
              <a:gd name="connsiteX64" fmla="*/ 3738369 w 5741575"/>
              <a:gd name="connsiteY64" fmla="*/ 234506 h 955271"/>
              <a:gd name="connsiteX65" fmla="*/ 3803670 w 5741575"/>
              <a:gd name="connsiteY65" fmla="*/ 236457 h 955271"/>
              <a:gd name="connsiteX66" fmla="*/ 3903080 w 5741575"/>
              <a:gd name="connsiteY66" fmla="*/ 241890 h 955271"/>
              <a:gd name="connsiteX67" fmla="*/ 4114838 w 5741575"/>
              <a:gd name="connsiteY67" fmla="*/ 238165 h 955271"/>
              <a:gd name="connsiteX68" fmla="*/ 4271023 w 5741575"/>
              <a:gd name="connsiteY68" fmla="*/ 241959 h 955271"/>
              <a:gd name="connsiteX69" fmla="*/ 4367397 w 5741575"/>
              <a:gd name="connsiteY69" fmla="*/ 271442 h 955271"/>
              <a:gd name="connsiteX70" fmla="*/ 4495366 w 5741575"/>
              <a:gd name="connsiteY70" fmla="*/ 271618 h 955271"/>
              <a:gd name="connsiteX71" fmla="*/ 4517347 w 5741575"/>
              <a:gd name="connsiteY71" fmla="*/ 275639 h 955271"/>
              <a:gd name="connsiteX72" fmla="*/ 4546116 w 5741575"/>
              <a:gd name="connsiteY72" fmla="*/ 268568 h 955271"/>
              <a:gd name="connsiteX73" fmla="*/ 4661259 w 5741575"/>
              <a:gd name="connsiteY73" fmla="*/ 238966 h 955271"/>
              <a:gd name="connsiteX74" fmla="*/ 4750403 w 5741575"/>
              <a:gd name="connsiteY74" fmla="*/ 204364 h 955271"/>
              <a:gd name="connsiteX75" fmla="*/ 4867614 w 5741575"/>
              <a:gd name="connsiteY75" fmla="*/ 208668 h 955271"/>
              <a:gd name="connsiteX76" fmla="*/ 4937036 w 5741575"/>
              <a:gd name="connsiteY76" fmla="*/ 195446 h 955271"/>
              <a:gd name="connsiteX77" fmla="*/ 5047626 w 5741575"/>
              <a:gd name="connsiteY77" fmla="*/ 149604 h 955271"/>
              <a:gd name="connsiteX78" fmla="*/ 5200247 w 5741575"/>
              <a:gd name="connsiteY78" fmla="*/ 142695 h 955271"/>
              <a:gd name="connsiteX79" fmla="*/ 5235691 w 5741575"/>
              <a:gd name="connsiteY79" fmla="*/ 173330 h 955271"/>
              <a:gd name="connsiteX80" fmla="*/ 5280133 w 5741575"/>
              <a:gd name="connsiteY80" fmla="*/ 189342 h 955271"/>
              <a:gd name="connsiteX81" fmla="*/ 5291963 w 5741575"/>
              <a:gd name="connsiteY81" fmla="*/ 139446 h 955271"/>
              <a:gd name="connsiteX82" fmla="*/ 5418472 w 5741575"/>
              <a:gd name="connsiteY82" fmla="*/ 89163 h 955271"/>
              <a:gd name="connsiteX83" fmla="*/ 5482354 w 5741575"/>
              <a:gd name="connsiteY83" fmla="*/ 69470 h 955271"/>
              <a:gd name="connsiteX84" fmla="*/ 5583280 w 5741575"/>
              <a:gd name="connsiteY84" fmla="*/ 49787 h 955271"/>
              <a:gd name="connsiteX85" fmla="*/ 5613766 w 5741575"/>
              <a:gd name="connsiteY85" fmla="*/ 41855 h 955271"/>
              <a:gd name="connsiteX86" fmla="*/ 5684952 w 5741575"/>
              <a:gd name="connsiteY86" fmla="*/ 26088 h 955271"/>
              <a:gd name="connsiteX87" fmla="*/ 5741575 w 5741575"/>
              <a:gd name="connsiteY8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306771 w 5741575"/>
              <a:gd name="connsiteY22" fmla="*/ 717936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397206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397206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42834 w 5741575"/>
              <a:gd name="connsiteY24" fmla="*/ 753906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42834 w 5741575"/>
              <a:gd name="connsiteY24" fmla="*/ 753906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77227 w 5741575"/>
              <a:gd name="connsiteY47" fmla="*/ 368972 h 955271"/>
              <a:gd name="connsiteX48" fmla="*/ 2779510 w 5741575"/>
              <a:gd name="connsiteY48" fmla="*/ 361652 h 955271"/>
              <a:gd name="connsiteX49" fmla="*/ 2786278 w 5741575"/>
              <a:gd name="connsiteY49" fmla="*/ 359869 h 955271"/>
              <a:gd name="connsiteX50" fmla="*/ 2792101 w 5741575"/>
              <a:gd name="connsiteY50" fmla="*/ 365927 h 955271"/>
              <a:gd name="connsiteX51" fmla="*/ 2885545 w 5741575"/>
              <a:gd name="connsiteY51" fmla="*/ 372818 h 955271"/>
              <a:gd name="connsiteX52" fmla="*/ 3009558 w 5741575"/>
              <a:gd name="connsiteY52" fmla="*/ 370573 h 955271"/>
              <a:gd name="connsiteX53" fmla="*/ 3095010 w 5741575"/>
              <a:gd name="connsiteY53" fmla="*/ 332454 h 955271"/>
              <a:gd name="connsiteX54" fmla="*/ 3103742 w 5741575"/>
              <a:gd name="connsiteY54" fmla="*/ 337974 h 955271"/>
              <a:gd name="connsiteX55" fmla="*/ 3165093 w 5741575"/>
              <a:gd name="connsiteY55" fmla="*/ 329459 h 955271"/>
              <a:gd name="connsiteX56" fmla="*/ 3373785 w 5741575"/>
              <a:gd name="connsiteY56" fmla="*/ 255680 h 955271"/>
              <a:gd name="connsiteX57" fmla="*/ 3493851 w 5741575"/>
              <a:gd name="connsiteY57" fmla="*/ 240255 h 955271"/>
              <a:gd name="connsiteX58" fmla="*/ 3537470 w 5741575"/>
              <a:gd name="connsiteY58" fmla="*/ 241867 h 955271"/>
              <a:gd name="connsiteX59" fmla="*/ 3610489 w 5741575"/>
              <a:gd name="connsiteY59" fmla="*/ 244128 h 955271"/>
              <a:gd name="connsiteX60" fmla="*/ 3667539 w 5741575"/>
              <a:gd name="connsiteY60" fmla="*/ 263271 h 955271"/>
              <a:gd name="connsiteX61" fmla="*/ 3727614 w 5741575"/>
              <a:gd name="connsiteY61" fmla="*/ 258245 h 955271"/>
              <a:gd name="connsiteX62" fmla="*/ 3738369 w 5741575"/>
              <a:gd name="connsiteY62" fmla="*/ 234506 h 955271"/>
              <a:gd name="connsiteX63" fmla="*/ 3803670 w 5741575"/>
              <a:gd name="connsiteY63" fmla="*/ 236457 h 955271"/>
              <a:gd name="connsiteX64" fmla="*/ 3903080 w 5741575"/>
              <a:gd name="connsiteY64" fmla="*/ 241890 h 955271"/>
              <a:gd name="connsiteX65" fmla="*/ 4114838 w 5741575"/>
              <a:gd name="connsiteY65" fmla="*/ 238165 h 955271"/>
              <a:gd name="connsiteX66" fmla="*/ 4271023 w 5741575"/>
              <a:gd name="connsiteY66" fmla="*/ 241959 h 955271"/>
              <a:gd name="connsiteX67" fmla="*/ 4367397 w 5741575"/>
              <a:gd name="connsiteY67" fmla="*/ 271442 h 955271"/>
              <a:gd name="connsiteX68" fmla="*/ 4495366 w 5741575"/>
              <a:gd name="connsiteY68" fmla="*/ 271618 h 955271"/>
              <a:gd name="connsiteX69" fmla="*/ 4517347 w 5741575"/>
              <a:gd name="connsiteY69" fmla="*/ 275639 h 955271"/>
              <a:gd name="connsiteX70" fmla="*/ 4546116 w 5741575"/>
              <a:gd name="connsiteY70" fmla="*/ 268568 h 955271"/>
              <a:gd name="connsiteX71" fmla="*/ 4661259 w 5741575"/>
              <a:gd name="connsiteY71" fmla="*/ 238966 h 955271"/>
              <a:gd name="connsiteX72" fmla="*/ 4750403 w 5741575"/>
              <a:gd name="connsiteY72" fmla="*/ 204364 h 955271"/>
              <a:gd name="connsiteX73" fmla="*/ 4867614 w 5741575"/>
              <a:gd name="connsiteY73" fmla="*/ 208668 h 955271"/>
              <a:gd name="connsiteX74" fmla="*/ 4937036 w 5741575"/>
              <a:gd name="connsiteY74" fmla="*/ 195446 h 955271"/>
              <a:gd name="connsiteX75" fmla="*/ 5047626 w 5741575"/>
              <a:gd name="connsiteY75" fmla="*/ 149604 h 955271"/>
              <a:gd name="connsiteX76" fmla="*/ 5200247 w 5741575"/>
              <a:gd name="connsiteY76" fmla="*/ 142695 h 955271"/>
              <a:gd name="connsiteX77" fmla="*/ 5235691 w 5741575"/>
              <a:gd name="connsiteY77" fmla="*/ 173330 h 955271"/>
              <a:gd name="connsiteX78" fmla="*/ 5280133 w 5741575"/>
              <a:gd name="connsiteY78" fmla="*/ 189342 h 955271"/>
              <a:gd name="connsiteX79" fmla="*/ 5291963 w 5741575"/>
              <a:gd name="connsiteY79" fmla="*/ 139446 h 955271"/>
              <a:gd name="connsiteX80" fmla="*/ 5418472 w 5741575"/>
              <a:gd name="connsiteY80" fmla="*/ 89163 h 955271"/>
              <a:gd name="connsiteX81" fmla="*/ 5482354 w 5741575"/>
              <a:gd name="connsiteY81" fmla="*/ 69470 h 955271"/>
              <a:gd name="connsiteX82" fmla="*/ 5583280 w 5741575"/>
              <a:gd name="connsiteY82" fmla="*/ 49787 h 955271"/>
              <a:gd name="connsiteX83" fmla="*/ 5613766 w 5741575"/>
              <a:gd name="connsiteY83" fmla="*/ 41855 h 955271"/>
              <a:gd name="connsiteX84" fmla="*/ 5684952 w 5741575"/>
              <a:gd name="connsiteY84" fmla="*/ 26088 h 955271"/>
              <a:gd name="connsiteX85" fmla="*/ 5741575 w 5741575"/>
              <a:gd name="connsiteY85"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11050 w 5741575"/>
              <a:gd name="connsiteY47" fmla="*/ 358572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77227 w 5741575"/>
              <a:gd name="connsiteY47" fmla="*/ 368972 h 955271"/>
              <a:gd name="connsiteX48" fmla="*/ 2779510 w 5741575"/>
              <a:gd name="connsiteY48" fmla="*/ 361652 h 955271"/>
              <a:gd name="connsiteX49" fmla="*/ 2786278 w 5741575"/>
              <a:gd name="connsiteY49" fmla="*/ 359869 h 955271"/>
              <a:gd name="connsiteX50" fmla="*/ 2792101 w 5741575"/>
              <a:gd name="connsiteY50" fmla="*/ 365927 h 955271"/>
              <a:gd name="connsiteX51" fmla="*/ 2885545 w 5741575"/>
              <a:gd name="connsiteY51" fmla="*/ 372818 h 955271"/>
              <a:gd name="connsiteX52" fmla="*/ 3009558 w 5741575"/>
              <a:gd name="connsiteY52" fmla="*/ 370573 h 955271"/>
              <a:gd name="connsiteX53" fmla="*/ 3095010 w 5741575"/>
              <a:gd name="connsiteY53" fmla="*/ 332454 h 955271"/>
              <a:gd name="connsiteX54" fmla="*/ 3103742 w 5741575"/>
              <a:gd name="connsiteY54" fmla="*/ 337974 h 955271"/>
              <a:gd name="connsiteX55" fmla="*/ 3165093 w 5741575"/>
              <a:gd name="connsiteY55" fmla="*/ 329459 h 955271"/>
              <a:gd name="connsiteX56" fmla="*/ 3373785 w 5741575"/>
              <a:gd name="connsiteY56" fmla="*/ 255680 h 955271"/>
              <a:gd name="connsiteX57" fmla="*/ 3493851 w 5741575"/>
              <a:gd name="connsiteY57" fmla="*/ 240255 h 955271"/>
              <a:gd name="connsiteX58" fmla="*/ 3537470 w 5741575"/>
              <a:gd name="connsiteY58" fmla="*/ 241867 h 955271"/>
              <a:gd name="connsiteX59" fmla="*/ 3610489 w 5741575"/>
              <a:gd name="connsiteY59" fmla="*/ 244128 h 955271"/>
              <a:gd name="connsiteX60" fmla="*/ 3667539 w 5741575"/>
              <a:gd name="connsiteY60" fmla="*/ 263271 h 955271"/>
              <a:gd name="connsiteX61" fmla="*/ 3727614 w 5741575"/>
              <a:gd name="connsiteY61" fmla="*/ 258245 h 955271"/>
              <a:gd name="connsiteX62" fmla="*/ 3738369 w 5741575"/>
              <a:gd name="connsiteY62" fmla="*/ 234506 h 955271"/>
              <a:gd name="connsiteX63" fmla="*/ 3803670 w 5741575"/>
              <a:gd name="connsiteY63" fmla="*/ 236457 h 955271"/>
              <a:gd name="connsiteX64" fmla="*/ 3903080 w 5741575"/>
              <a:gd name="connsiteY64" fmla="*/ 241890 h 955271"/>
              <a:gd name="connsiteX65" fmla="*/ 4114838 w 5741575"/>
              <a:gd name="connsiteY65" fmla="*/ 238165 h 955271"/>
              <a:gd name="connsiteX66" fmla="*/ 4271023 w 5741575"/>
              <a:gd name="connsiteY66" fmla="*/ 241959 h 955271"/>
              <a:gd name="connsiteX67" fmla="*/ 4367397 w 5741575"/>
              <a:gd name="connsiteY67" fmla="*/ 271442 h 955271"/>
              <a:gd name="connsiteX68" fmla="*/ 4495366 w 5741575"/>
              <a:gd name="connsiteY68" fmla="*/ 271618 h 955271"/>
              <a:gd name="connsiteX69" fmla="*/ 4517347 w 5741575"/>
              <a:gd name="connsiteY69" fmla="*/ 275639 h 955271"/>
              <a:gd name="connsiteX70" fmla="*/ 4546116 w 5741575"/>
              <a:gd name="connsiteY70" fmla="*/ 268568 h 955271"/>
              <a:gd name="connsiteX71" fmla="*/ 4661259 w 5741575"/>
              <a:gd name="connsiteY71" fmla="*/ 238966 h 955271"/>
              <a:gd name="connsiteX72" fmla="*/ 4750403 w 5741575"/>
              <a:gd name="connsiteY72" fmla="*/ 204364 h 955271"/>
              <a:gd name="connsiteX73" fmla="*/ 4867614 w 5741575"/>
              <a:gd name="connsiteY73" fmla="*/ 208668 h 955271"/>
              <a:gd name="connsiteX74" fmla="*/ 4937036 w 5741575"/>
              <a:gd name="connsiteY74" fmla="*/ 195446 h 955271"/>
              <a:gd name="connsiteX75" fmla="*/ 5047626 w 5741575"/>
              <a:gd name="connsiteY75" fmla="*/ 149604 h 955271"/>
              <a:gd name="connsiteX76" fmla="*/ 5200247 w 5741575"/>
              <a:gd name="connsiteY76" fmla="*/ 142695 h 955271"/>
              <a:gd name="connsiteX77" fmla="*/ 5235691 w 5741575"/>
              <a:gd name="connsiteY77" fmla="*/ 173330 h 955271"/>
              <a:gd name="connsiteX78" fmla="*/ 5280133 w 5741575"/>
              <a:gd name="connsiteY78" fmla="*/ 189342 h 955271"/>
              <a:gd name="connsiteX79" fmla="*/ 5291963 w 5741575"/>
              <a:gd name="connsiteY79" fmla="*/ 139446 h 955271"/>
              <a:gd name="connsiteX80" fmla="*/ 5418472 w 5741575"/>
              <a:gd name="connsiteY80" fmla="*/ 89163 h 955271"/>
              <a:gd name="connsiteX81" fmla="*/ 5482354 w 5741575"/>
              <a:gd name="connsiteY81" fmla="*/ 69470 h 955271"/>
              <a:gd name="connsiteX82" fmla="*/ 5583280 w 5741575"/>
              <a:gd name="connsiteY82" fmla="*/ 49787 h 955271"/>
              <a:gd name="connsiteX83" fmla="*/ 5613766 w 5741575"/>
              <a:gd name="connsiteY83" fmla="*/ 41855 h 955271"/>
              <a:gd name="connsiteX84" fmla="*/ 5684952 w 5741575"/>
              <a:gd name="connsiteY84" fmla="*/ 26088 h 955271"/>
              <a:gd name="connsiteX85" fmla="*/ 5741575 w 5741575"/>
              <a:gd name="connsiteY85"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786278 w 5741575"/>
              <a:gd name="connsiteY48" fmla="*/ 359869 h 955271"/>
              <a:gd name="connsiteX49" fmla="*/ 2792101 w 5741575"/>
              <a:gd name="connsiteY49" fmla="*/ 365927 h 955271"/>
              <a:gd name="connsiteX50" fmla="*/ 2885545 w 5741575"/>
              <a:gd name="connsiteY50" fmla="*/ 372818 h 955271"/>
              <a:gd name="connsiteX51" fmla="*/ 3009558 w 5741575"/>
              <a:gd name="connsiteY51" fmla="*/ 370573 h 955271"/>
              <a:gd name="connsiteX52" fmla="*/ 3095010 w 5741575"/>
              <a:gd name="connsiteY52" fmla="*/ 332454 h 955271"/>
              <a:gd name="connsiteX53" fmla="*/ 3103742 w 5741575"/>
              <a:gd name="connsiteY53" fmla="*/ 337974 h 955271"/>
              <a:gd name="connsiteX54" fmla="*/ 3165093 w 5741575"/>
              <a:gd name="connsiteY54" fmla="*/ 329459 h 955271"/>
              <a:gd name="connsiteX55" fmla="*/ 3373785 w 5741575"/>
              <a:gd name="connsiteY55" fmla="*/ 255680 h 955271"/>
              <a:gd name="connsiteX56" fmla="*/ 3493851 w 5741575"/>
              <a:gd name="connsiteY56" fmla="*/ 240255 h 955271"/>
              <a:gd name="connsiteX57" fmla="*/ 3537470 w 5741575"/>
              <a:gd name="connsiteY57" fmla="*/ 241867 h 955271"/>
              <a:gd name="connsiteX58" fmla="*/ 3610489 w 5741575"/>
              <a:gd name="connsiteY58" fmla="*/ 244128 h 955271"/>
              <a:gd name="connsiteX59" fmla="*/ 3667539 w 5741575"/>
              <a:gd name="connsiteY59" fmla="*/ 263271 h 955271"/>
              <a:gd name="connsiteX60" fmla="*/ 3727614 w 5741575"/>
              <a:gd name="connsiteY60" fmla="*/ 258245 h 955271"/>
              <a:gd name="connsiteX61" fmla="*/ 3738369 w 5741575"/>
              <a:gd name="connsiteY61" fmla="*/ 234506 h 955271"/>
              <a:gd name="connsiteX62" fmla="*/ 3803670 w 5741575"/>
              <a:gd name="connsiteY62" fmla="*/ 236457 h 955271"/>
              <a:gd name="connsiteX63" fmla="*/ 3903080 w 5741575"/>
              <a:gd name="connsiteY63" fmla="*/ 241890 h 955271"/>
              <a:gd name="connsiteX64" fmla="*/ 4114838 w 5741575"/>
              <a:gd name="connsiteY64" fmla="*/ 238165 h 955271"/>
              <a:gd name="connsiteX65" fmla="*/ 4271023 w 5741575"/>
              <a:gd name="connsiteY65" fmla="*/ 241959 h 955271"/>
              <a:gd name="connsiteX66" fmla="*/ 4367397 w 5741575"/>
              <a:gd name="connsiteY66" fmla="*/ 271442 h 955271"/>
              <a:gd name="connsiteX67" fmla="*/ 4495366 w 5741575"/>
              <a:gd name="connsiteY67" fmla="*/ 271618 h 955271"/>
              <a:gd name="connsiteX68" fmla="*/ 4517347 w 5741575"/>
              <a:gd name="connsiteY68" fmla="*/ 275639 h 955271"/>
              <a:gd name="connsiteX69" fmla="*/ 4546116 w 5741575"/>
              <a:gd name="connsiteY69" fmla="*/ 268568 h 955271"/>
              <a:gd name="connsiteX70" fmla="*/ 4661259 w 5741575"/>
              <a:gd name="connsiteY70" fmla="*/ 238966 h 955271"/>
              <a:gd name="connsiteX71" fmla="*/ 4750403 w 5741575"/>
              <a:gd name="connsiteY71" fmla="*/ 204364 h 955271"/>
              <a:gd name="connsiteX72" fmla="*/ 4867614 w 5741575"/>
              <a:gd name="connsiteY72" fmla="*/ 208668 h 955271"/>
              <a:gd name="connsiteX73" fmla="*/ 4937036 w 5741575"/>
              <a:gd name="connsiteY73" fmla="*/ 195446 h 955271"/>
              <a:gd name="connsiteX74" fmla="*/ 5047626 w 5741575"/>
              <a:gd name="connsiteY74" fmla="*/ 149604 h 955271"/>
              <a:gd name="connsiteX75" fmla="*/ 5200247 w 5741575"/>
              <a:gd name="connsiteY75" fmla="*/ 142695 h 955271"/>
              <a:gd name="connsiteX76" fmla="*/ 5235691 w 5741575"/>
              <a:gd name="connsiteY76" fmla="*/ 173330 h 955271"/>
              <a:gd name="connsiteX77" fmla="*/ 5280133 w 5741575"/>
              <a:gd name="connsiteY77" fmla="*/ 189342 h 955271"/>
              <a:gd name="connsiteX78" fmla="*/ 5291963 w 5741575"/>
              <a:gd name="connsiteY78" fmla="*/ 139446 h 955271"/>
              <a:gd name="connsiteX79" fmla="*/ 5418472 w 5741575"/>
              <a:gd name="connsiteY79" fmla="*/ 89163 h 955271"/>
              <a:gd name="connsiteX80" fmla="*/ 5482354 w 5741575"/>
              <a:gd name="connsiteY80" fmla="*/ 69470 h 955271"/>
              <a:gd name="connsiteX81" fmla="*/ 5583280 w 5741575"/>
              <a:gd name="connsiteY81" fmla="*/ 49787 h 955271"/>
              <a:gd name="connsiteX82" fmla="*/ 5613766 w 5741575"/>
              <a:gd name="connsiteY82" fmla="*/ 41855 h 955271"/>
              <a:gd name="connsiteX83" fmla="*/ 5684952 w 5741575"/>
              <a:gd name="connsiteY83" fmla="*/ 26088 h 955271"/>
              <a:gd name="connsiteX84" fmla="*/ 5741575 w 5741575"/>
              <a:gd name="connsiteY84"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786278 w 5741575"/>
              <a:gd name="connsiteY48" fmla="*/ 359869 h 955271"/>
              <a:gd name="connsiteX49" fmla="*/ 2885545 w 5741575"/>
              <a:gd name="connsiteY49" fmla="*/ 372818 h 955271"/>
              <a:gd name="connsiteX50" fmla="*/ 3009558 w 5741575"/>
              <a:gd name="connsiteY50" fmla="*/ 370573 h 955271"/>
              <a:gd name="connsiteX51" fmla="*/ 3095010 w 5741575"/>
              <a:gd name="connsiteY51" fmla="*/ 332454 h 955271"/>
              <a:gd name="connsiteX52" fmla="*/ 3103742 w 5741575"/>
              <a:gd name="connsiteY52" fmla="*/ 337974 h 955271"/>
              <a:gd name="connsiteX53" fmla="*/ 3165093 w 5741575"/>
              <a:gd name="connsiteY53" fmla="*/ 329459 h 955271"/>
              <a:gd name="connsiteX54" fmla="*/ 3373785 w 5741575"/>
              <a:gd name="connsiteY54" fmla="*/ 255680 h 955271"/>
              <a:gd name="connsiteX55" fmla="*/ 3493851 w 5741575"/>
              <a:gd name="connsiteY55" fmla="*/ 240255 h 955271"/>
              <a:gd name="connsiteX56" fmla="*/ 3537470 w 5741575"/>
              <a:gd name="connsiteY56" fmla="*/ 241867 h 955271"/>
              <a:gd name="connsiteX57" fmla="*/ 3610489 w 5741575"/>
              <a:gd name="connsiteY57" fmla="*/ 244128 h 955271"/>
              <a:gd name="connsiteX58" fmla="*/ 3667539 w 5741575"/>
              <a:gd name="connsiteY58" fmla="*/ 263271 h 955271"/>
              <a:gd name="connsiteX59" fmla="*/ 3727614 w 5741575"/>
              <a:gd name="connsiteY59" fmla="*/ 258245 h 955271"/>
              <a:gd name="connsiteX60" fmla="*/ 3738369 w 5741575"/>
              <a:gd name="connsiteY60" fmla="*/ 234506 h 955271"/>
              <a:gd name="connsiteX61" fmla="*/ 3803670 w 5741575"/>
              <a:gd name="connsiteY61" fmla="*/ 236457 h 955271"/>
              <a:gd name="connsiteX62" fmla="*/ 3903080 w 5741575"/>
              <a:gd name="connsiteY62" fmla="*/ 241890 h 955271"/>
              <a:gd name="connsiteX63" fmla="*/ 4114838 w 5741575"/>
              <a:gd name="connsiteY63" fmla="*/ 238165 h 955271"/>
              <a:gd name="connsiteX64" fmla="*/ 4271023 w 5741575"/>
              <a:gd name="connsiteY64" fmla="*/ 241959 h 955271"/>
              <a:gd name="connsiteX65" fmla="*/ 4367397 w 5741575"/>
              <a:gd name="connsiteY65" fmla="*/ 271442 h 955271"/>
              <a:gd name="connsiteX66" fmla="*/ 4495366 w 5741575"/>
              <a:gd name="connsiteY66" fmla="*/ 271618 h 955271"/>
              <a:gd name="connsiteX67" fmla="*/ 4517347 w 5741575"/>
              <a:gd name="connsiteY67" fmla="*/ 275639 h 955271"/>
              <a:gd name="connsiteX68" fmla="*/ 4546116 w 5741575"/>
              <a:gd name="connsiteY68" fmla="*/ 268568 h 955271"/>
              <a:gd name="connsiteX69" fmla="*/ 4661259 w 5741575"/>
              <a:gd name="connsiteY69" fmla="*/ 238966 h 955271"/>
              <a:gd name="connsiteX70" fmla="*/ 4750403 w 5741575"/>
              <a:gd name="connsiteY70" fmla="*/ 204364 h 955271"/>
              <a:gd name="connsiteX71" fmla="*/ 4867614 w 5741575"/>
              <a:gd name="connsiteY71" fmla="*/ 208668 h 955271"/>
              <a:gd name="connsiteX72" fmla="*/ 4937036 w 5741575"/>
              <a:gd name="connsiteY72" fmla="*/ 195446 h 955271"/>
              <a:gd name="connsiteX73" fmla="*/ 5047626 w 5741575"/>
              <a:gd name="connsiteY73" fmla="*/ 149604 h 955271"/>
              <a:gd name="connsiteX74" fmla="*/ 5200247 w 5741575"/>
              <a:gd name="connsiteY74" fmla="*/ 142695 h 955271"/>
              <a:gd name="connsiteX75" fmla="*/ 5235691 w 5741575"/>
              <a:gd name="connsiteY75" fmla="*/ 173330 h 955271"/>
              <a:gd name="connsiteX76" fmla="*/ 5280133 w 5741575"/>
              <a:gd name="connsiteY76" fmla="*/ 189342 h 955271"/>
              <a:gd name="connsiteX77" fmla="*/ 5291963 w 5741575"/>
              <a:gd name="connsiteY77" fmla="*/ 139446 h 955271"/>
              <a:gd name="connsiteX78" fmla="*/ 5418472 w 5741575"/>
              <a:gd name="connsiteY78" fmla="*/ 89163 h 955271"/>
              <a:gd name="connsiteX79" fmla="*/ 5482354 w 5741575"/>
              <a:gd name="connsiteY79" fmla="*/ 69470 h 955271"/>
              <a:gd name="connsiteX80" fmla="*/ 5583280 w 5741575"/>
              <a:gd name="connsiteY80" fmla="*/ 49787 h 955271"/>
              <a:gd name="connsiteX81" fmla="*/ 5613766 w 5741575"/>
              <a:gd name="connsiteY81" fmla="*/ 41855 h 955271"/>
              <a:gd name="connsiteX82" fmla="*/ 5684952 w 5741575"/>
              <a:gd name="connsiteY82" fmla="*/ 26088 h 955271"/>
              <a:gd name="connsiteX83" fmla="*/ 5741575 w 5741575"/>
              <a:gd name="connsiteY83"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885545 w 5741575"/>
              <a:gd name="connsiteY48" fmla="*/ 372818 h 955271"/>
              <a:gd name="connsiteX49" fmla="*/ 3009558 w 5741575"/>
              <a:gd name="connsiteY49" fmla="*/ 370573 h 955271"/>
              <a:gd name="connsiteX50" fmla="*/ 3095010 w 5741575"/>
              <a:gd name="connsiteY50" fmla="*/ 332454 h 955271"/>
              <a:gd name="connsiteX51" fmla="*/ 3103742 w 5741575"/>
              <a:gd name="connsiteY51" fmla="*/ 337974 h 955271"/>
              <a:gd name="connsiteX52" fmla="*/ 3165093 w 5741575"/>
              <a:gd name="connsiteY52" fmla="*/ 329459 h 955271"/>
              <a:gd name="connsiteX53" fmla="*/ 3373785 w 5741575"/>
              <a:gd name="connsiteY53" fmla="*/ 255680 h 955271"/>
              <a:gd name="connsiteX54" fmla="*/ 3493851 w 5741575"/>
              <a:gd name="connsiteY54" fmla="*/ 240255 h 955271"/>
              <a:gd name="connsiteX55" fmla="*/ 3537470 w 5741575"/>
              <a:gd name="connsiteY55" fmla="*/ 241867 h 955271"/>
              <a:gd name="connsiteX56" fmla="*/ 3610489 w 5741575"/>
              <a:gd name="connsiteY56" fmla="*/ 244128 h 955271"/>
              <a:gd name="connsiteX57" fmla="*/ 3667539 w 5741575"/>
              <a:gd name="connsiteY57" fmla="*/ 263271 h 955271"/>
              <a:gd name="connsiteX58" fmla="*/ 3727614 w 5741575"/>
              <a:gd name="connsiteY58" fmla="*/ 258245 h 955271"/>
              <a:gd name="connsiteX59" fmla="*/ 3738369 w 5741575"/>
              <a:gd name="connsiteY59" fmla="*/ 234506 h 955271"/>
              <a:gd name="connsiteX60" fmla="*/ 3803670 w 5741575"/>
              <a:gd name="connsiteY60" fmla="*/ 236457 h 955271"/>
              <a:gd name="connsiteX61" fmla="*/ 3903080 w 5741575"/>
              <a:gd name="connsiteY61" fmla="*/ 241890 h 955271"/>
              <a:gd name="connsiteX62" fmla="*/ 4114838 w 5741575"/>
              <a:gd name="connsiteY62" fmla="*/ 238165 h 955271"/>
              <a:gd name="connsiteX63" fmla="*/ 4271023 w 5741575"/>
              <a:gd name="connsiteY63" fmla="*/ 241959 h 955271"/>
              <a:gd name="connsiteX64" fmla="*/ 4367397 w 5741575"/>
              <a:gd name="connsiteY64" fmla="*/ 271442 h 955271"/>
              <a:gd name="connsiteX65" fmla="*/ 4495366 w 5741575"/>
              <a:gd name="connsiteY65" fmla="*/ 271618 h 955271"/>
              <a:gd name="connsiteX66" fmla="*/ 4517347 w 5741575"/>
              <a:gd name="connsiteY66" fmla="*/ 275639 h 955271"/>
              <a:gd name="connsiteX67" fmla="*/ 4546116 w 5741575"/>
              <a:gd name="connsiteY67" fmla="*/ 268568 h 955271"/>
              <a:gd name="connsiteX68" fmla="*/ 4661259 w 5741575"/>
              <a:gd name="connsiteY68" fmla="*/ 238966 h 955271"/>
              <a:gd name="connsiteX69" fmla="*/ 4750403 w 5741575"/>
              <a:gd name="connsiteY69" fmla="*/ 204364 h 955271"/>
              <a:gd name="connsiteX70" fmla="*/ 4867614 w 5741575"/>
              <a:gd name="connsiteY70" fmla="*/ 208668 h 955271"/>
              <a:gd name="connsiteX71" fmla="*/ 4937036 w 5741575"/>
              <a:gd name="connsiteY71" fmla="*/ 195446 h 955271"/>
              <a:gd name="connsiteX72" fmla="*/ 5047626 w 5741575"/>
              <a:gd name="connsiteY72" fmla="*/ 149604 h 955271"/>
              <a:gd name="connsiteX73" fmla="*/ 5200247 w 5741575"/>
              <a:gd name="connsiteY73" fmla="*/ 142695 h 955271"/>
              <a:gd name="connsiteX74" fmla="*/ 5235691 w 5741575"/>
              <a:gd name="connsiteY74" fmla="*/ 173330 h 955271"/>
              <a:gd name="connsiteX75" fmla="*/ 5280133 w 5741575"/>
              <a:gd name="connsiteY75" fmla="*/ 189342 h 955271"/>
              <a:gd name="connsiteX76" fmla="*/ 5291963 w 5741575"/>
              <a:gd name="connsiteY76" fmla="*/ 139446 h 955271"/>
              <a:gd name="connsiteX77" fmla="*/ 5418472 w 5741575"/>
              <a:gd name="connsiteY77" fmla="*/ 89163 h 955271"/>
              <a:gd name="connsiteX78" fmla="*/ 5482354 w 5741575"/>
              <a:gd name="connsiteY78" fmla="*/ 69470 h 955271"/>
              <a:gd name="connsiteX79" fmla="*/ 5583280 w 5741575"/>
              <a:gd name="connsiteY79" fmla="*/ 49787 h 955271"/>
              <a:gd name="connsiteX80" fmla="*/ 5613766 w 5741575"/>
              <a:gd name="connsiteY80" fmla="*/ 41855 h 955271"/>
              <a:gd name="connsiteX81" fmla="*/ 5684952 w 5741575"/>
              <a:gd name="connsiteY81" fmla="*/ 26088 h 955271"/>
              <a:gd name="connsiteX82" fmla="*/ 5741575 w 5741575"/>
              <a:gd name="connsiteY8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824768 w 5741575"/>
              <a:gd name="connsiteY47" fmla="*/ 361652 h 955271"/>
              <a:gd name="connsiteX48" fmla="*/ 2885545 w 5741575"/>
              <a:gd name="connsiteY48" fmla="*/ 372818 h 955271"/>
              <a:gd name="connsiteX49" fmla="*/ 3009558 w 5741575"/>
              <a:gd name="connsiteY49" fmla="*/ 370573 h 955271"/>
              <a:gd name="connsiteX50" fmla="*/ 3095010 w 5741575"/>
              <a:gd name="connsiteY50" fmla="*/ 332454 h 955271"/>
              <a:gd name="connsiteX51" fmla="*/ 3103742 w 5741575"/>
              <a:gd name="connsiteY51" fmla="*/ 337974 h 955271"/>
              <a:gd name="connsiteX52" fmla="*/ 3165093 w 5741575"/>
              <a:gd name="connsiteY52" fmla="*/ 329459 h 955271"/>
              <a:gd name="connsiteX53" fmla="*/ 3373785 w 5741575"/>
              <a:gd name="connsiteY53" fmla="*/ 255680 h 955271"/>
              <a:gd name="connsiteX54" fmla="*/ 3493851 w 5741575"/>
              <a:gd name="connsiteY54" fmla="*/ 240255 h 955271"/>
              <a:gd name="connsiteX55" fmla="*/ 3537470 w 5741575"/>
              <a:gd name="connsiteY55" fmla="*/ 241867 h 955271"/>
              <a:gd name="connsiteX56" fmla="*/ 3610489 w 5741575"/>
              <a:gd name="connsiteY56" fmla="*/ 244128 h 955271"/>
              <a:gd name="connsiteX57" fmla="*/ 3667539 w 5741575"/>
              <a:gd name="connsiteY57" fmla="*/ 263271 h 955271"/>
              <a:gd name="connsiteX58" fmla="*/ 3727614 w 5741575"/>
              <a:gd name="connsiteY58" fmla="*/ 258245 h 955271"/>
              <a:gd name="connsiteX59" fmla="*/ 3738369 w 5741575"/>
              <a:gd name="connsiteY59" fmla="*/ 234506 h 955271"/>
              <a:gd name="connsiteX60" fmla="*/ 3803670 w 5741575"/>
              <a:gd name="connsiteY60" fmla="*/ 236457 h 955271"/>
              <a:gd name="connsiteX61" fmla="*/ 3903080 w 5741575"/>
              <a:gd name="connsiteY61" fmla="*/ 241890 h 955271"/>
              <a:gd name="connsiteX62" fmla="*/ 4114838 w 5741575"/>
              <a:gd name="connsiteY62" fmla="*/ 238165 h 955271"/>
              <a:gd name="connsiteX63" fmla="*/ 4271023 w 5741575"/>
              <a:gd name="connsiteY63" fmla="*/ 241959 h 955271"/>
              <a:gd name="connsiteX64" fmla="*/ 4367397 w 5741575"/>
              <a:gd name="connsiteY64" fmla="*/ 271442 h 955271"/>
              <a:gd name="connsiteX65" fmla="*/ 4495366 w 5741575"/>
              <a:gd name="connsiteY65" fmla="*/ 271618 h 955271"/>
              <a:gd name="connsiteX66" fmla="*/ 4517347 w 5741575"/>
              <a:gd name="connsiteY66" fmla="*/ 275639 h 955271"/>
              <a:gd name="connsiteX67" fmla="*/ 4546116 w 5741575"/>
              <a:gd name="connsiteY67" fmla="*/ 268568 h 955271"/>
              <a:gd name="connsiteX68" fmla="*/ 4661259 w 5741575"/>
              <a:gd name="connsiteY68" fmla="*/ 238966 h 955271"/>
              <a:gd name="connsiteX69" fmla="*/ 4750403 w 5741575"/>
              <a:gd name="connsiteY69" fmla="*/ 204364 h 955271"/>
              <a:gd name="connsiteX70" fmla="*/ 4867614 w 5741575"/>
              <a:gd name="connsiteY70" fmla="*/ 208668 h 955271"/>
              <a:gd name="connsiteX71" fmla="*/ 4937036 w 5741575"/>
              <a:gd name="connsiteY71" fmla="*/ 195446 h 955271"/>
              <a:gd name="connsiteX72" fmla="*/ 5047626 w 5741575"/>
              <a:gd name="connsiteY72" fmla="*/ 149604 h 955271"/>
              <a:gd name="connsiteX73" fmla="*/ 5200247 w 5741575"/>
              <a:gd name="connsiteY73" fmla="*/ 142695 h 955271"/>
              <a:gd name="connsiteX74" fmla="*/ 5235691 w 5741575"/>
              <a:gd name="connsiteY74" fmla="*/ 173330 h 955271"/>
              <a:gd name="connsiteX75" fmla="*/ 5280133 w 5741575"/>
              <a:gd name="connsiteY75" fmla="*/ 189342 h 955271"/>
              <a:gd name="connsiteX76" fmla="*/ 5291963 w 5741575"/>
              <a:gd name="connsiteY76" fmla="*/ 139446 h 955271"/>
              <a:gd name="connsiteX77" fmla="*/ 5418472 w 5741575"/>
              <a:gd name="connsiteY77" fmla="*/ 89163 h 955271"/>
              <a:gd name="connsiteX78" fmla="*/ 5482354 w 5741575"/>
              <a:gd name="connsiteY78" fmla="*/ 69470 h 955271"/>
              <a:gd name="connsiteX79" fmla="*/ 5583280 w 5741575"/>
              <a:gd name="connsiteY79" fmla="*/ 49787 h 955271"/>
              <a:gd name="connsiteX80" fmla="*/ 5613766 w 5741575"/>
              <a:gd name="connsiteY80" fmla="*/ 41855 h 955271"/>
              <a:gd name="connsiteX81" fmla="*/ 5684952 w 5741575"/>
              <a:gd name="connsiteY81" fmla="*/ 26088 h 955271"/>
              <a:gd name="connsiteX82" fmla="*/ 5741575 w 5741575"/>
              <a:gd name="connsiteY8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80133 w 5741575"/>
              <a:gd name="connsiteY74" fmla="*/ 189342 h 955271"/>
              <a:gd name="connsiteX75" fmla="*/ 5291963 w 5741575"/>
              <a:gd name="connsiteY75" fmla="*/ 139446 h 955271"/>
              <a:gd name="connsiteX76" fmla="*/ 5418472 w 5741575"/>
              <a:gd name="connsiteY76" fmla="*/ 89163 h 955271"/>
              <a:gd name="connsiteX77" fmla="*/ 5482354 w 5741575"/>
              <a:gd name="connsiteY77" fmla="*/ 69470 h 955271"/>
              <a:gd name="connsiteX78" fmla="*/ 5583280 w 5741575"/>
              <a:gd name="connsiteY78" fmla="*/ 49787 h 955271"/>
              <a:gd name="connsiteX79" fmla="*/ 5613766 w 5741575"/>
              <a:gd name="connsiteY79" fmla="*/ 41855 h 955271"/>
              <a:gd name="connsiteX80" fmla="*/ 5684952 w 5741575"/>
              <a:gd name="connsiteY80" fmla="*/ 26088 h 955271"/>
              <a:gd name="connsiteX81" fmla="*/ 5741575 w 5741575"/>
              <a:gd name="connsiteY8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80133 w 5741575"/>
              <a:gd name="connsiteY74" fmla="*/ 189342 h 955271"/>
              <a:gd name="connsiteX75" fmla="*/ 5291963 w 5741575"/>
              <a:gd name="connsiteY75" fmla="*/ 139446 h 955271"/>
              <a:gd name="connsiteX76" fmla="*/ 5418472 w 5741575"/>
              <a:gd name="connsiteY76" fmla="*/ 89163 h 955271"/>
              <a:gd name="connsiteX77" fmla="*/ 5482354 w 5741575"/>
              <a:gd name="connsiteY77" fmla="*/ 69470 h 955271"/>
              <a:gd name="connsiteX78" fmla="*/ 5583280 w 5741575"/>
              <a:gd name="connsiteY78" fmla="*/ 49787 h 955271"/>
              <a:gd name="connsiteX79" fmla="*/ 5613766 w 5741575"/>
              <a:gd name="connsiteY79" fmla="*/ 41855 h 955271"/>
              <a:gd name="connsiteX80" fmla="*/ 5684952 w 5741575"/>
              <a:gd name="connsiteY80" fmla="*/ 26088 h 955271"/>
              <a:gd name="connsiteX81" fmla="*/ 5741575 w 5741575"/>
              <a:gd name="connsiteY8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91963 w 5741575"/>
              <a:gd name="connsiteY74" fmla="*/ 139446 h 955271"/>
              <a:gd name="connsiteX75" fmla="*/ 5418472 w 5741575"/>
              <a:gd name="connsiteY75" fmla="*/ 89163 h 955271"/>
              <a:gd name="connsiteX76" fmla="*/ 5482354 w 5741575"/>
              <a:gd name="connsiteY76" fmla="*/ 69470 h 955271"/>
              <a:gd name="connsiteX77" fmla="*/ 5583280 w 5741575"/>
              <a:gd name="connsiteY77" fmla="*/ 49787 h 955271"/>
              <a:gd name="connsiteX78" fmla="*/ 5613766 w 5741575"/>
              <a:gd name="connsiteY78" fmla="*/ 41855 h 955271"/>
              <a:gd name="connsiteX79" fmla="*/ 5684952 w 5741575"/>
              <a:gd name="connsiteY79" fmla="*/ 26088 h 955271"/>
              <a:gd name="connsiteX80" fmla="*/ 5741575 w 5741575"/>
              <a:gd name="connsiteY80"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95264 w 5741575"/>
              <a:gd name="connsiteY51" fmla="*/ 293158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48998 w 5741575"/>
              <a:gd name="connsiteY50" fmla="*/ 315286 h 955271"/>
              <a:gd name="connsiteX51" fmla="*/ 3195264 w 5741575"/>
              <a:gd name="connsiteY51" fmla="*/ 293158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77227 w 5741575"/>
              <a:gd name="connsiteY44" fmla="*/ 368972 h 955271"/>
              <a:gd name="connsiteX45" fmla="*/ 2824768 w 5741575"/>
              <a:gd name="connsiteY45" fmla="*/ 361652 h 955271"/>
              <a:gd name="connsiteX46" fmla="*/ 2885545 w 5741575"/>
              <a:gd name="connsiteY46" fmla="*/ 372818 h 955271"/>
              <a:gd name="connsiteX47" fmla="*/ 3009558 w 5741575"/>
              <a:gd name="connsiteY47" fmla="*/ 370573 h 955271"/>
              <a:gd name="connsiteX48" fmla="*/ 3095010 w 5741575"/>
              <a:gd name="connsiteY48" fmla="*/ 332454 h 955271"/>
              <a:gd name="connsiteX49" fmla="*/ 3148998 w 5741575"/>
              <a:gd name="connsiteY49" fmla="*/ 315286 h 955271"/>
              <a:gd name="connsiteX50" fmla="*/ 3195264 w 5741575"/>
              <a:gd name="connsiteY50" fmla="*/ 293158 h 955271"/>
              <a:gd name="connsiteX51" fmla="*/ 3373785 w 5741575"/>
              <a:gd name="connsiteY51" fmla="*/ 255680 h 955271"/>
              <a:gd name="connsiteX52" fmla="*/ 3493851 w 5741575"/>
              <a:gd name="connsiteY52" fmla="*/ 240255 h 955271"/>
              <a:gd name="connsiteX53" fmla="*/ 3537470 w 5741575"/>
              <a:gd name="connsiteY53" fmla="*/ 241867 h 955271"/>
              <a:gd name="connsiteX54" fmla="*/ 3610489 w 5741575"/>
              <a:gd name="connsiteY54" fmla="*/ 244128 h 955271"/>
              <a:gd name="connsiteX55" fmla="*/ 3667539 w 5741575"/>
              <a:gd name="connsiteY55" fmla="*/ 263271 h 955271"/>
              <a:gd name="connsiteX56" fmla="*/ 3727614 w 5741575"/>
              <a:gd name="connsiteY56" fmla="*/ 258245 h 955271"/>
              <a:gd name="connsiteX57" fmla="*/ 3738369 w 5741575"/>
              <a:gd name="connsiteY57" fmla="*/ 234506 h 955271"/>
              <a:gd name="connsiteX58" fmla="*/ 3803670 w 5741575"/>
              <a:gd name="connsiteY58" fmla="*/ 236457 h 955271"/>
              <a:gd name="connsiteX59" fmla="*/ 3903080 w 5741575"/>
              <a:gd name="connsiteY59" fmla="*/ 241890 h 955271"/>
              <a:gd name="connsiteX60" fmla="*/ 4114838 w 5741575"/>
              <a:gd name="connsiteY60" fmla="*/ 238165 h 955271"/>
              <a:gd name="connsiteX61" fmla="*/ 4271023 w 5741575"/>
              <a:gd name="connsiteY61" fmla="*/ 241959 h 955271"/>
              <a:gd name="connsiteX62" fmla="*/ 4367397 w 5741575"/>
              <a:gd name="connsiteY62" fmla="*/ 271442 h 955271"/>
              <a:gd name="connsiteX63" fmla="*/ 4495366 w 5741575"/>
              <a:gd name="connsiteY63" fmla="*/ 271618 h 955271"/>
              <a:gd name="connsiteX64" fmla="*/ 4517347 w 5741575"/>
              <a:gd name="connsiteY64" fmla="*/ 275639 h 955271"/>
              <a:gd name="connsiteX65" fmla="*/ 4546116 w 5741575"/>
              <a:gd name="connsiteY65" fmla="*/ 268568 h 955271"/>
              <a:gd name="connsiteX66" fmla="*/ 4661259 w 5741575"/>
              <a:gd name="connsiteY66" fmla="*/ 238966 h 955271"/>
              <a:gd name="connsiteX67" fmla="*/ 4750403 w 5741575"/>
              <a:gd name="connsiteY67" fmla="*/ 204364 h 955271"/>
              <a:gd name="connsiteX68" fmla="*/ 4867614 w 5741575"/>
              <a:gd name="connsiteY68" fmla="*/ 208668 h 955271"/>
              <a:gd name="connsiteX69" fmla="*/ 4937036 w 5741575"/>
              <a:gd name="connsiteY69" fmla="*/ 195446 h 955271"/>
              <a:gd name="connsiteX70" fmla="*/ 5067740 w 5741575"/>
              <a:gd name="connsiteY70" fmla="*/ 172293 h 955271"/>
              <a:gd name="connsiteX71" fmla="*/ 5200247 w 5741575"/>
              <a:gd name="connsiteY71" fmla="*/ 142695 h 955271"/>
              <a:gd name="connsiteX72" fmla="*/ 5291963 w 5741575"/>
              <a:gd name="connsiteY72" fmla="*/ 139446 h 955271"/>
              <a:gd name="connsiteX73" fmla="*/ 5418472 w 5741575"/>
              <a:gd name="connsiteY73" fmla="*/ 89163 h 955271"/>
              <a:gd name="connsiteX74" fmla="*/ 5482354 w 5741575"/>
              <a:gd name="connsiteY74" fmla="*/ 69470 h 955271"/>
              <a:gd name="connsiteX75" fmla="*/ 5583280 w 5741575"/>
              <a:gd name="connsiteY75" fmla="*/ 49787 h 955271"/>
              <a:gd name="connsiteX76" fmla="*/ 5613766 w 5741575"/>
              <a:gd name="connsiteY76" fmla="*/ 41855 h 955271"/>
              <a:gd name="connsiteX77" fmla="*/ 5684952 w 5741575"/>
              <a:gd name="connsiteY77" fmla="*/ 26088 h 955271"/>
              <a:gd name="connsiteX78" fmla="*/ 5741575 w 5741575"/>
              <a:gd name="connsiteY7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91963 w 5741575"/>
              <a:gd name="connsiteY71" fmla="*/ 139446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91963 w 5741575"/>
              <a:gd name="connsiteY71" fmla="*/ 139446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02777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11851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11851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59229" y="903950"/>
                </a:lnTo>
                <a:cubicBezTo>
                  <a:pt x="79290" y="895144"/>
                  <a:pt x="126084" y="908630"/>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306299" y="873609"/>
                </a:lnTo>
                <a:cubicBezTo>
                  <a:pt x="312531" y="875279"/>
                  <a:pt x="320316" y="874896"/>
                  <a:pt x="331571" y="869866"/>
                </a:cubicBezTo>
                <a:lnTo>
                  <a:pt x="384157" y="867971"/>
                </a:lnTo>
                <a:lnTo>
                  <a:pt x="477637" y="870334"/>
                </a:lnTo>
                <a:cubicBezTo>
                  <a:pt x="485456" y="872042"/>
                  <a:pt x="563433" y="825458"/>
                  <a:pt x="570239" y="829596"/>
                </a:cubicBezTo>
                <a:cubicBezTo>
                  <a:pt x="641939" y="824282"/>
                  <a:pt x="685473" y="832029"/>
                  <a:pt x="772070" y="820296"/>
                </a:cubicBezTo>
                <a:cubicBezTo>
                  <a:pt x="833120" y="817018"/>
                  <a:pt x="871984" y="794388"/>
                  <a:pt x="948872" y="772201"/>
                </a:cubicBezTo>
                <a:cubicBezTo>
                  <a:pt x="1011630" y="801590"/>
                  <a:pt x="1039188" y="762914"/>
                  <a:pt x="1127089" y="746926"/>
                </a:cubicBezTo>
                <a:cubicBezTo>
                  <a:pt x="1186739" y="737882"/>
                  <a:pt x="1185110" y="732158"/>
                  <a:pt x="1226314" y="722473"/>
                </a:cubicBezTo>
                <a:cubicBezTo>
                  <a:pt x="1234331" y="718091"/>
                  <a:pt x="1271693" y="717214"/>
                  <a:pt x="1278773" y="711503"/>
                </a:cubicBezTo>
                <a:lnTo>
                  <a:pt x="1317691" y="708529"/>
                </a:lnTo>
                <a:lnTo>
                  <a:pt x="1360404" y="675922"/>
                </a:lnTo>
                <a:lnTo>
                  <a:pt x="1412292" y="670793"/>
                </a:lnTo>
                <a:lnTo>
                  <a:pt x="1494753" y="644686"/>
                </a:lnTo>
                <a:cubicBezTo>
                  <a:pt x="1542884" y="655944"/>
                  <a:pt x="1556151" y="606226"/>
                  <a:pt x="1616217" y="622107"/>
                </a:cubicBezTo>
                <a:cubicBezTo>
                  <a:pt x="1637755" y="624837"/>
                  <a:pt x="1701030" y="614257"/>
                  <a:pt x="1710928" y="600666"/>
                </a:cubicBezTo>
                <a:cubicBezTo>
                  <a:pt x="1723693" y="596072"/>
                  <a:pt x="1739861" y="597834"/>
                  <a:pt x="1743718" y="584327"/>
                </a:cubicBezTo>
                <a:cubicBezTo>
                  <a:pt x="1770860" y="572571"/>
                  <a:pt x="1832996" y="545585"/>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45486" y="367874"/>
                  <a:pt x="2657726" y="365841"/>
                </a:cubicBezTo>
                <a:cubicBezTo>
                  <a:pt x="2669966" y="363808"/>
                  <a:pt x="2707566" y="363569"/>
                  <a:pt x="2717296" y="362282"/>
                </a:cubicBezTo>
                <a:lnTo>
                  <a:pt x="2777227" y="368972"/>
                </a:lnTo>
                <a:lnTo>
                  <a:pt x="2824768" y="361652"/>
                </a:lnTo>
                <a:lnTo>
                  <a:pt x="2885545" y="372818"/>
                </a:lnTo>
                <a:cubicBezTo>
                  <a:pt x="2905895" y="352581"/>
                  <a:pt x="2948591" y="377825"/>
                  <a:pt x="3009558" y="370573"/>
                </a:cubicBezTo>
                <a:cubicBezTo>
                  <a:pt x="3031640" y="347442"/>
                  <a:pt x="3050695" y="365935"/>
                  <a:pt x="3095010" y="332454"/>
                </a:cubicBezTo>
                <a:cubicBezTo>
                  <a:pt x="3097485" y="334582"/>
                  <a:pt x="3132289" y="321835"/>
                  <a:pt x="3148998" y="315286"/>
                </a:cubicBezTo>
                <a:cubicBezTo>
                  <a:pt x="3165707" y="308737"/>
                  <a:pt x="3180646" y="306766"/>
                  <a:pt x="3195264" y="293158"/>
                </a:cubicBezTo>
                <a:cubicBezTo>
                  <a:pt x="3267122" y="246372"/>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54941" y="242175"/>
                  <a:pt x="4053514" y="238154"/>
                  <a:pt x="4114838" y="238165"/>
                </a:cubicBezTo>
                <a:cubicBezTo>
                  <a:pt x="4173784" y="217210"/>
                  <a:pt x="4209756" y="243378"/>
                  <a:pt x="4271023" y="241959"/>
                </a:cubicBezTo>
                <a:cubicBezTo>
                  <a:pt x="4326191" y="205535"/>
                  <a:pt x="4316856" y="279258"/>
                  <a:pt x="4367397" y="271442"/>
                </a:cubicBezTo>
                <a:cubicBezTo>
                  <a:pt x="4420874" y="2713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33435" y="175163"/>
                  <a:pt x="5067740" y="172293"/>
                </a:cubicBezTo>
                <a:cubicBezTo>
                  <a:pt x="5126160" y="173265"/>
                  <a:pt x="5172786" y="183138"/>
                  <a:pt x="5200247" y="142695"/>
                </a:cubicBezTo>
                <a:cubicBezTo>
                  <a:pt x="5240970" y="141002"/>
                  <a:pt x="5240507" y="134755"/>
                  <a:pt x="5276878" y="125833"/>
                </a:cubicBezTo>
                <a:cubicBezTo>
                  <a:pt x="5316470" y="106736"/>
                  <a:pt x="5327221" y="110178"/>
                  <a:pt x="5373216" y="111851"/>
                </a:cubicBezTo>
                <a:cubicBezTo>
                  <a:pt x="5382801" y="84741"/>
                  <a:pt x="5419294" y="93078"/>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lnTo>
                  <a:pt x="5741575"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B1033D8-1953-6447-80AB-38B3BD1B6B2C}"/>
              </a:ext>
            </a:extLst>
          </p:cNvPr>
          <p:cNvSpPr>
            <a:spLocks noGrp="1"/>
          </p:cNvSpPr>
          <p:nvPr>
            <p:ph idx="1"/>
          </p:nvPr>
        </p:nvSpPr>
        <p:spPr>
          <a:xfrm>
            <a:off x="852777" y="2549718"/>
            <a:ext cx="4310893" cy="3552969"/>
          </a:xfrm>
        </p:spPr>
        <p:txBody>
          <a:bodyPr>
            <a:normAutofit fontScale="92500" lnSpcReduction="10000"/>
          </a:bodyPr>
          <a:lstStyle/>
          <a:p>
            <a:pPr marL="114300" indent="0">
              <a:buNone/>
              <a:defRPr/>
            </a:pPr>
            <a:r>
              <a:rPr lang="en-US" sz="4800" dirty="0"/>
              <a:t>UEFA and FIFA prior approval system is an abuse of dominant position!</a:t>
            </a:r>
          </a:p>
          <a:p>
            <a:pPr lvl="2">
              <a:defRPr/>
            </a:pPr>
            <a:endParaRPr lang="en-US" sz="1700" dirty="0"/>
          </a:p>
          <a:p>
            <a:pPr marL="914400" lvl="2" indent="0">
              <a:buNone/>
              <a:defRPr/>
            </a:pPr>
            <a:endParaRPr lang="en-US" sz="1700" dirty="0"/>
          </a:p>
        </p:txBody>
      </p:sp>
      <p:sp>
        <p:nvSpPr>
          <p:cNvPr id="25" name="Freeform: Shape 24">
            <a:extLst>
              <a:ext uri="{FF2B5EF4-FFF2-40B4-BE49-F238E27FC236}">
                <a16:creationId xmlns:a16="http://schemas.microsoft.com/office/drawing/2014/main" id="{6BFFEA99-E831-4C3B-8D16-0EA4AB33F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688" y="610517"/>
            <a:ext cx="3008207" cy="563696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Graphic 15" descr="Soccer Player">
            <a:extLst>
              <a:ext uri="{FF2B5EF4-FFF2-40B4-BE49-F238E27FC236}">
                <a16:creationId xmlns:a16="http://schemas.microsoft.com/office/drawing/2014/main" id="{04A3264C-F867-AC89-21FC-95B696CEF29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20819" y="2045631"/>
            <a:ext cx="2763425" cy="2763425"/>
          </a:xfrm>
          <a:prstGeom prst="rect">
            <a:avLst/>
          </a:prstGeom>
        </p:spPr>
      </p:pic>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DD9046A5-C4F6-A948-A81E-44005D902418}" type="slidenum">
              <a:rPr lang="en-GB" altLang="en-US"/>
              <a:pPr>
                <a:spcAft>
                  <a:spcPts val="600"/>
                </a:spcAft>
              </a:pPr>
              <a:t>12</a:t>
            </a:fld>
            <a:endParaRPr lang="en-GB" altLang="en-US"/>
          </a:p>
        </p:txBody>
      </p:sp>
    </p:spTree>
    <p:extLst>
      <p:ext uri="{BB962C8B-B14F-4D97-AF65-F5344CB8AC3E}">
        <p14:creationId xmlns:p14="http://schemas.microsoft.com/office/powerpoint/2010/main" val="4095265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10EB215C-7839-4CEA-AA02-B8F7755F9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2">
            <a:extLst>
              <a:ext uri="{FF2B5EF4-FFF2-40B4-BE49-F238E27FC236}">
                <a16:creationId xmlns:a16="http://schemas.microsoft.com/office/drawing/2014/main" id="{91011C6D-05BE-4D99-8C11-A0E478B129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8186350" cy="2251389"/>
          </a:xfrm>
          <a:custGeom>
            <a:avLst/>
            <a:gdLst>
              <a:gd name="connsiteX0" fmla="*/ 0 w 10915134"/>
              <a:gd name="connsiteY0" fmla="*/ 0 h 2251389"/>
              <a:gd name="connsiteX1" fmla="*/ 10915134 w 10915134"/>
              <a:gd name="connsiteY1" fmla="*/ 0 h 2251389"/>
              <a:gd name="connsiteX2" fmla="*/ 10882980 w 10915134"/>
              <a:gd name="connsiteY2" fmla="*/ 49990 h 2251389"/>
              <a:gd name="connsiteX3" fmla="*/ 10834795 w 10915134"/>
              <a:gd name="connsiteY3" fmla="*/ 110024 h 2251389"/>
              <a:gd name="connsiteX4" fmla="*/ 10738392 w 10915134"/>
              <a:gd name="connsiteY4" fmla="*/ 165813 h 2251389"/>
              <a:gd name="connsiteX5" fmla="*/ 10633692 w 10915134"/>
              <a:gd name="connsiteY5" fmla="*/ 209264 h 2251389"/>
              <a:gd name="connsiteX6" fmla="*/ 10586800 w 10915134"/>
              <a:gd name="connsiteY6" fmla="*/ 239716 h 2251389"/>
              <a:gd name="connsiteX7" fmla="*/ 10501658 w 10915134"/>
              <a:gd name="connsiteY7" fmla="*/ 307174 h 2251389"/>
              <a:gd name="connsiteX8" fmla="*/ 10404067 w 10915134"/>
              <a:gd name="connsiteY8" fmla="*/ 412395 h 2251389"/>
              <a:gd name="connsiteX9" fmla="*/ 10380953 w 10915134"/>
              <a:gd name="connsiteY9" fmla="*/ 472334 h 2251389"/>
              <a:gd name="connsiteX10" fmla="*/ 10341416 w 10915134"/>
              <a:gd name="connsiteY10" fmla="*/ 504774 h 2251389"/>
              <a:gd name="connsiteX11" fmla="*/ 10326329 w 10915134"/>
              <a:gd name="connsiteY11" fmla="*/ 523459 h 2251389"/>
              <a:gd name="connsiteX12" fmla="*/ 10298289 w 10915134"/>
              <a:gd name="connsiteY12" fmla="*/ 532173 h 2251389"/>
              <a:gd name="connsiteX13" fmla="*/ 10243127 w 10915134"/>
              <a:gd name="connsiteY13" fmla="*/ 540715 h 2251389"/>
              <a:gd name="connsiteX14" fmla="*/ 10141243 w 10915134"/>
              <a:gd name="connsiteY14" fmla="*/ 592343 h 2251389"/>
              <a:gd name="connsiteX15" fmla="*/ 9940352 w 10915134"/>
              <a:gd name="connsiteY15" fmla="*/ 631518 h 2251389"/>
              <a:gd name="connsiteX16" fmla="*/ 9836226 w 10915134"/>
              <a:gd name="connsiteY16" fmla="*/ 660496 h 2251389"/>
              <a:gd name="connsiteX17" fmla="*/ 9686899 w 10915134"/>
              <a:gd name="connsiteY17" fmla="*/ 683782 h 2251389"/>
              <a:gd name="connsiteX18" fmla="*/ 9578209 w 10915134"/>
              <a:gd name="connsiteY18" fmla="*/ 709781 h 2251389"/>
              <a:gd name="connsiteX19" fmla="*/ 9437298 w 10915134"/>
              <a:gd name="connsiteY19" fmla="*/ 757337 h 2251389"/>
              <a:gd name="connsiteX20" fmla="*/ 9435498 w 10915134"/>
              <a:gd name="connsiteY20" fmla="*/ 759689 h 2251389"/>
              <a:gd name="connsiteX21" fmla="*/ 9413910 w 10915134"/>
              <a:gd name="connsiteY21" fmla="*/ 764531 h 2251389"/>
              <a:gd name="connsiteX22" fmla="*/ 9361370 w 10915134"/>
              <a:gd name="connsiteY22" fmla="*/ 760593 h 2251389"/>
              <a:gd name="connsiteX23" fmla="*/ 9356626 w 10915134"/>
              <a:gd name="connsiteY23" fmla="*/ 764594 h 2251389"/>
              <a:gd name="connsiteX24" fmla="*/ 9311281 w 10915134"/>
              <a:gd name="connsiteY24" fmla="*/ 769260 h 2251389"/>
              <a:gd name="connsiteX25" fmla="*/ 9311173 w 10915134"/>
              <a:gd name="connsiteY25" fmla="*/ 771337 h 2251389"/>
              <a:gd name="connsiteX26" fmla="*/ 9300658 w 10915134"/>
              <a:gd name="connsiteY26" fmla="*/ 781452 h 2251389"/>
              <a:gd name="connsiteX27" fmla="*/ 9279376 w 10915134"/>
              <a:gd name="connsiteY27" fmla="*/ 796188 h 2251389"/>
              <a:gd name="connsiteX28" fmla="*/ 9189502 w 10915134"/>
              <a:gd name="connsiteY28" fmla="*/ 860175 h 2251389"/>
              <a:gd name="connsiteX29" fmla="*/ 9180260 w 10915134"/>
              <a:gd name="connsiteY29" fmla="*/ 862300 h 2251389"/>
              <a:gd name="connsiteX30" fmla="*/ 9180186 w 10915134"/>
              <a:gd name="connsiteY30" fmla="*/ 862799 h 2251389"/>
              <a:gd name="connsiteX31" fmla="*/ 9170652 w 10915134"/>
              <a:gd name="connsiteY31" fmla="*/ 865945 h 2251389"/>
              <a:gd name="connsiteX32" fmla="*/ 9145484 w 10915134"/>
              <a:gd name="connsiteY32" fmla="*/ 870300 h 2251389"/>
              <a:gd name="connsiteX33" fmla="*/ 9140031 w 10915134"/>
              <a:gd name="connsiteY33" fmla="*/ 874741 h 2251389"/>
              <a:gd name="connsiteX34" fmla="*/ 9138892 w 10915134"/>
              <a:gd name="connsiteY34" fmla="*/ 880860 h 2251389"/>
              <a:gd name="connsiteX35" fmla="*/ 9107257 w 10915134"/>
              <a:gd name="connsiteY35" fmla="*/ 903704 h 2251389"/>
              <a:gd name="connsiteX36" fmla="*/ 9034880 w 10915134"/>
              <a:gd name="connsiteY36" fmla="*/ 948837 h 2251389"/>
              <a:gd name="connsiteX37" fmla="*/ 8950600 w 10915134"/>
              <a:gd name="connsiteY37" fmla="*/ 994853 h 2251389"/>
              <a:gd name="connsiteX38" fmla="*/ 8753014 w 10915134"/>
              <a:gd name="connsiteY38" fmla="*/ 1118658 h 2251389"/>
              <a:gd name="connsiteX39" fmla="*/ 8581094 w 10915134"/>
              <a:gd name="connsiteY39" fmla="*/ 1153261 h 2251389"/>
              <a:gd name="connsiteX40" fmla="*/ 8498175 w 10915134"/>
              <a:gd name="connsiteY40" fmla="*/ 1187969 h 2251389"/>
              <a:gd name="connsiteX41" fmla="*/ 8448788 w 10915134"/>
              <a:gd name="connsiteY41" fmla="*/ 1206463 h 2251389"/>
              <a:gd name="connsiteX42" fmla="*/ 8367996 w 10915134"/>
              <a:gd name="connsiteY42" fmla="*/ 1232783 h 2251389"/>
              <a:gd name="connsiteX43" fmla="*/ 8367423 w 10915134"/>
              <a:gd name="connsiteY43" fmla="*/ 1238278 h 2251389"/>
              <a:gd name="connsiteX44" fmla="*/ 8359640 w 10915134"/>
              <a:gd name="connsiteY44" fmla="*/ 1246782 h 2251389"/>
              <a:gd name="connsiteX45" fmla="*/ 8346100 w 10915134"/>
              <a:gd name="connsiteY45" fmla="*/ 1266142 h 2251389"/>
              <a:gd name="connsiteX46" fmla="*/ 8318833 w 10915134"/>
              <a:gd name="connsiteY46" fmla="*/ 1292714 h 2251389"/>
              <a:gd name="connsiteX47" fmla="*/ 8317719 w 10915134"/>
              <a:gd name="connsiteY47" fmla="*/ 1291904 h 2251389"/>
              <a:gd name="connsiteX48" fmla="*/ 8307730 w 10915134"/>
              <a:gd name="connsiteY48" fmla="*/ 1293984 h 2251389"/>
              <a:gd name="connsiteX49" fmla="*/ 8240756 w 10915134"/>
              <a:gd name="connsiteY49" fmla="*/ 1301537 h 2251389"/>
              <a:gd name="connsiteX50" fmla="*/ 8216639 w 10915134"/>
              <a:gd name="connsiteY50" fmla="*/ 1327887 h 2251389"/>
              <a:gd name="connsiteX51" fmla="*/ 8211337 w 10915134"/>
              <a:gd name="connsiteY51" fmla="*/ 1332570 h 2251389"/>
              <a:gd name="connsiteX52" fmla="*/ 8211048 w 10915134"/>
              <a:gd name="connsiteY52" fmla="*/ 1332403 h 2251389"/>
              <a:gd name="connsiteX53" fmla="*/ 8205085 w 10915134"/>
              <a:gd name="connsiteY53" fmla="*/ 1336831 h 2251389"/>
              <a:gd name="connsiteX54" fmla="*/ 8137554 w 10915134"/>
              <a:gd name="connsiteY54" fmla="*/ 1342145 h 2251389"/>
              <a:gd name="connsiteX55" fmla="*/ 8054564 w 10915134"/>
              <a:gd name="connsiteY55" fmla="*/ 1367911 h 2251389"/>
              <a:gd name="connsiteX56" fmla="*/ 7973237 w 10915134"/>
              <a:gd name="connsiteY56" fmla="*/ 1397544 h 2251389"/>
              <a:gd name="connsiteX57" fmla="*/ 7944198 w 10915134"/>
              <a:gd name="connsiteY57" fmla="*/ 1410276 h 2251389"/>
              <a:gd name="connsiteX58" fmla="*/ 7890643 w 10915134"/>
              <a:gd name="connsiteY58" fmla="*/ 1424144 h 2251389"/>
              <a:gd name="connsiteX59" fmla="*/ 7864997 w 10915134"/>
              <a:gd name="connsiteY59" fmla="*/ 1425023 h 2251389"/>
              <a:gd name="connsiteX60" fmla="*/ 7864067 w 10915134"/>
              <a:gd name="connsiteY60" fmla="*/ 1426002 h 2251389"/>
              <a:gd name="connsiteX61" fmla="*/ 7861153 w 10915134"/>
              <a:gd name="connsiteY61" fmla="*/ 1423038 h 2251389"/>
              <a:gd name="connsiteX62" fmla="*/ 7844586 w 10915134"/>
              <a:gd name="connsiteY62" fmla="*/ 1429169 h 2251389"/>
              <a:gd name="connsiteX63" fmla="*/ 7840350 w 10915134"/>
              <a:gd name="connsiteY63" fmla="*/ 1432451 h 2251389"/>
              <a:gd name="connsiteX64" fmla="*/ 7833722 w 10915134"/>
              <a:gd name="connsiteY64" fmla="*/ 1435148 h 2251389"/>
              <a:gd name="connsiteX65" fmla="*/ 7833492 w 10915134"/>
              <a:gd name="connsiteY65" fmla="*/ 1434901 h 2251389"/>
              <a:gd name="connsiteX66" fmla="*/ 7827413 w 10915134"/>
              <a:gd name="connsiteY66" fmla="*/ 1438043 h 2251389"/>
              <a:gd name="connsiteX67" fmla="*/ 7798463 w 10915134"/>
              <a:gd name="connsiteY67" fmla="*/ 1457407 h 2251389"/>
              <a:gd name="connsiteX68" fmla="*/ 7759015 w 10915134"/>
              <a:gd name="connsiteY68" fmla="*/ 1458666 h 2251389"/>
              <a:gd name="connsiteX69" fmla="*/ 7752684 w 10915134"/>
              <a:gd name="connsiteY69" fmla="*/ 1444792 h 2251389"/>
              <a:gd name="connsiteX70" fmla="*/ 7747867 w 10915134"/>
              <a:gd name="connsiteY70" fmla="*/ 1447976 h 2251389"/>
              <a:gd name="connsiteX71" fmla="*/ 7738750 w 10915134"/>
              <a:gd name="connsiteY71" fmla="*/ 1456574 h 2251389"/>
              <a:gd name="connsiteX72" fmla="*/ 7735619 w 10915134"/>
              <a:gd name="connsiteY72" fmla="*/ 1456320 h 2251389"/>
              <a:gd name="connsiteX73" fmla="*/ 7705072 w 10915134"/>
              <a:gd name="connsiteY73" fmla="*/ 1465768 h 2251389"/>
              <a:gd name="connsiteX74" fmla="*/ 7696073 w 10915134"/>
              <a:gd name="connsiteY74" fmla="*/ 1462212 h 2251389"/>
              <a:gd name="connsiteX75" fmla="*/ 7692096 w 10915134"/>
              <a:gd name="connsiteY75" fmla="*/ 1462163 h 2251389"/>
              <a:gd name="connsiteX76" fmla="*/ 7674689 w 10915134"/>
              <a:gd name="connsiteY76" fmla="*/ 1477613 h 2251389"/>
              <a:gd name="connsiteX77" fmla="*/ 7665348 w 10915134"/>
              <a:gd name="connsiteY77" fmla="*/ 1483862 h 2251389"/>
              <a:gd name="connsiteX78" fmla="*/ 7606276 w 10915134"/>
              <a:gd name="connsiteY78" fmla="*/ 1538521 h 2251389"/>
              <a:gd name="connsiteX79" fmla="*/ 7504695 w 10915134"/>
              <a:gd name="connsiteY79" fmla="*/ 1566686 h 2251389"/>
              <a:gd name="connsiteX80" fmla="*/ 7401270 w 10915134"/>
              <a:gd name="connsiteY80" fmla="*/ 1597361 h 2251389"/>
              <a:gd name="connsiteX81" fmla="*/ 7320321 w 10915134"/>
              <a:gd name="connsiteY81" fmla="*/ 1619535 h 2251389"/>
              <a:gd name="connsiteX82" fmla="*/ 7149526 w 10915134"/>
              <a:gd name="connsiteY82" fmla="*/ 1743630 h 2251389"/>
              <a:gd name="connsiteX83" fmla="*/ 7105391 w 10915134"/>
              <a:gd name="connsiteY83" fmla="*/ 1752328 h 2251389"/>
              <a:gd name="connsiteX84" fmla="*/ 7071654 w 10915134"/>
              <a:gd name="connsiteY84" fmla="*/ 1785091 h 2251389"/>
              <a:gd name="connsiteX85" fmla="*/ 7054359 w 10915134"/>
              <a:gd name="connsiteY85" fmla="*/ 1782439 h 2251389"/>
              <a:gd name="connsiteX86" fmla="*/ 7051319 w 10915134"/>
              <a:gd name="connsiteY86" fmla="*/ 1781706 h 2251389"/>
              <a:gd name="connsiteX87" fmla="*/ 7040377 w 10915134"/>
              <a:gd name="connsiteY87" fmla="*/ 1784767 h 2251389"/>
              <a:gd name="connsiteX88" fmla="*/ 7035771 w 10915134"/>
              <a:gd name="connsiteY88" fmla="*/ 1778137 h 2251389"/>
              <a:gd name="connsiteX89" fmla="*/ 7018208 w 10915134"/>
              <a:gd name="connsiteY89" fmla="*/ 1777373 h 2251389"/>
              <a:gd name="connsiteX90" fmla="*/ 6998493 w 10915134"/>
              <a:gd name="connsiteY90" fmla="*/ 1785098 h 2251389"/>
              <a:gd name="connsiteX91" fmla="*/ 6928288 w 10915134"/>
              <a:gd name="connsiteY91" fmla="*/ 1811732 h 2251389"/>
              <a:gd name="connsiteX92" fmla="*/ 6917773 w 10915134"/>
              <a:gd name="connsiteY92" fmla="*/ 1820666 h 2251389"/>
              <a:gd name="connsiteX93" fmla="*/ 6881789 w 10915134"/>
              <a:gd name="connsiteY93" fmla="*/ 1828309 h 2251389"/>
              <a:gd name="connsiteX94" fmla="*/ 6879926 w 10915134"/>
              <a:gd name="connsiteY94" fmla="*/ 1830591 h 2251389"/>
              <a:gd name="connsiteX95" fmla="*/ 6845508 w 10915134"/>
              <a:gd name="connsiteY95" fmla="*/ 1841035 h 2251389"/>
              <a:gd name="connsiteX96" fmla="*/ 6786683 w 10915134"/>
              <a:gd name="connsiteY96" fmla="*/ 1868367 h 2251389"/>
              <a:gd name="connsiteX97" fmla="*/ 6773874 w 10915134"/>
              <a:gd name="connsiteY97" fmla="*/ 1863267 h 2251389"/>
              <a:gd name="connsiteX98" fmla="*/ 6771241 w 10915134"/>
              <a:gd name="connsiteY98" fmla="*/ 1859449 h 2251389"/>
              <a:gd name="connsiteX99" fmla="*/ 6755065 w 10915134"/>
              <a:gd name="connsiteY99" fmla="*/ 1866822 h 2251389"/>
              <a:gd name="connsiteX100" fmla="*/ 6740854 w 10915134"/>
              <a:gd name="connsiteY100" fmla="*/ 1865352 h 2251389"/>
              <a:gd name="connsiteX101" fmla="*/ 6730997 w 10915134"/>
              <a:gd name="connsiteY101" fmla="*/ 1874155 h 2251389"/>
              <a:gd name="connsiteX102" fmla="*/ 6714212 w 10915134"/>
              <a:gd name="connsiteY102" fmla="*/ 1876293 h 2251389"/>
              <a:gd name="connsiteX103" fmla="*/ 6693130 w 10915134"/>
              <a:gd name="connsiteY103" fmla="*/ 1876808 h 2251389"/>
              <a:gd name="connsiteX104" fmla="*/ 6674405 w 10915134"/>
              <a:gd name="connsiteY104" fmla="*/ 1873459 h 2251389"/>
              <a:gd name="connsiteX105" fmla="*/ 6647714 w 10915134"/>
              <a:gd name="connsiteY105" fmla="*/ 1878941 h 2251389"/>
              <a:gd name="connsiteX106" fmla="*/ 6586613 w 10915134"/>
              <a:gd name="connsiteY106" fmla="*/ 1887053 h 2251389"/>
              <a:gd name="connsiteX107" fmla="*/ 6540424 w 10915134"/>
              <a:gd name="connsiteY107" fmla="*/ 1893269 h 2251389"/>
              <a:gd name="connsiteX108" fmla="*/ 6460034 w 10915134"/>
              <a:gd name="connsiteY108" fmla="*/ 1911286 h 2251389"/>
              <a:gd name="connsiteX109" fmla="*/ 6445449 w 10915134"/>
              <a:gd name="connsiteY109" fmla="*/ 1926499 h 2251389"/>
              <a:gd name="connsiteX110" fmla="*/ 6407092 w 10915134"/>
              <a:gd name="connsiteY110" fmla="*/ 1921993 h 2251389"/>
              <a:gd name="connsiteX111" fmla="*/ 6396332 w 10915134"/>
              <a:gd name="connsiteY111" fmla="*/ 1907025 h 2251389"/>
              <a:gd name="connsiteX112" fmla="*/ 6347048 w 10915134"/>
              <a:gd name="connsiteY112" fmla="*/ 1912130 h 2251389"/>
              <a:gd name="connsiteX113" fmla="*/ 6302270 w 10915134"/>
              <a:gd name="connsiteY113" fmla="*/ 1933613 h 2251389"/>
              <a:gd name="connsiteX114" fmla="*/ 6243078 w 10915134"/>
              <a:gd name="connsiteY114" fmla="*/ 1945644 h 2251389"/>
              <a:gd name="connsiteX115" fmla="*/ 6207738 w 10915134"/>
              <a:gd name="connsiteY115" fmla="*/ 1953011 h 2251389"/>
              <a:gd name="connsiteX116" fmla="*/ 6108781 w 10915134"/>
              <a:gd name="connsiteY116" fmla="*/ 1959474 h 2251389"/>
              <a:gd name="connsiteX117" fmla="*/ 6103698 w 10915134"/>
              <a:gd name="connsiteY117" fmla="*/ 1959304 h 2251389"/>
              <a:gd name="connsiteX118" fmla="*/ 6087017 w 10915134"/>
              <a:gd name="connsiteY118" fmla="*/ 1969078 h 2251389"/>
              <a:gd name="connsiteX119" fmla="*/ 6086313 w 10915134"/>
              <a:gd name="connsiteY119" fmla="*/ 1971580 h 2251389"/>
              <a:gd name="connsiteX120" fmla="*/ 6024291 w 10915134"/>
              <a:gd name="connsiteY120" fmla="*/ 1966761 h 2251389"/>
              <a:gd name="connsiteX121" fmla="*/ 6016853 w 10915134"/>
              <a:gd name="connsiteY121" fmla="*/ 1970526 h 2251389"/>
              <a:gd name="connsiteX122" fmla="*/ 5975404 w 10915134"/>
              <a:gd name="connsiteY122" fmla="*/ 1961749 h 2251389"/>
              <a:gd name="connsiteX123" fmla="*/ 5954536 w 10915134"/>
              <a:gd name="connsiteY123" fmla="*/ 1960220 h 2251389"/>
              <a:gd name="connsiteX124" fmla="*/ 5917280 w 10915134"/>
              <a:gd name="connsiteY124" fmla="*/ 1954478 h 2251389"/>
              <a:gd name="connsiteX125" fmla="*/ 5914232 w 10915134"/>
              <a:gd name="connsiteY125" fmla="*/ 1956919 h 2251389"/>
              <a:gd name="connsiteX126" fmla="*/ 5906850 w 10915134"/>
              <a:gd name="connsiteY126" fmla="*/ 1954702 h 2251389"/>
              <a:gd name="connsiteX127" fmla="*/ 5901461 w 10915134"/>
              <a:gd name="connsiteY127" fmla="*/ 1957577 h 2251389"/>
              <a:gd name="connsiteX128" fmla="*/ 5895317 w 10915134"/>
              <a:gd name="connsiteY128" fmla="*/ 1956828 h 2251389"/>
              <a:gd name="connsiteX129" fmla="*/ 5831128 w 10915134"/>
              <a:gd name="connsiteY129" fmla="*/ 1968382 h 2251389"/>
              <a:gd name="connsiteX130" fmla="*/ 5817261 w 10915134"/>
              <a:gd name="connsiteY130" fmla="*/ 1966124 h 2251389"/>
              <a:gd name="connsiteX131" fmla="*/ 5806791 w 10915134"/>
              <a:gd name="connsiteY131" fmla="*/ 1974713 h 2251389"/>
              <a:gd name="connsiteX132" fmla="*/ 5762574 w 10915134"/>
              <a:gd name="connsiteY132" fmla="*/ 1976973 h 2251389"/>
              <a:gd name="connsiteX133" fmla="*/ 5747297 w 10915134"/>
              <a:gd name="connsiteY133" fmla="*/ 1970252 h 2251389"/>
              <a:gd name="connsiteX134" fmla="*/ 5733169 w 10915134"/>
              <a:gd name="connsiteY134" fmla="*/ 1965433 h 2251389"/>
              <a:gd name="connsiteX135" fmla="*/ 5731338 w 10915134"/>
              <a:gd name="connsiteY135" fmla="*/ 1965447 h 2251389"/>
              <a:gd name="connsiteX136" fmla="*/ 5712957 w 10915134"/>
              <a:gd name="connsiteY136" fmla="*/ 1965596 h 2251389"/>
              <a:gd name="connsiteX137" fmla="*/ 5678760 w 10915134"/>
              <a:gd name="connsiteY137" fmla="*/ 1965873 h 2251389"/>
              <a:gd name="connsiteX138" fmla="*/ 5612457 w 10915134"/>
              <a:gd name="connsiteY138" fmla="*/ 1972287 h 2251389"/>
              <a:gd name="connsiteX139" fmla="*/ 5462439 w 10915134"/>
              <a:gd name="connsiteY139" fmla="*/ 1941766 h 2251389"/>
              <a:gd name="connsiteX140" fmla="*/ 5249426 w 10915134"/>
              <a:gd name="connsiteY140" fmla="*/ 1957993 h 2251389"/>
              <a:gd name="connsiteX141" fmla="*/ 4795460 w 10915134"/>
              <a:gd name="connsiteY141" fmla="*/ 2018541 h 2251389"/>
              <a:gd name="connsiteX142" fmla="*/ 4698875 w 10915134"/>
              <a:gd name="connsiteY142" fmla="*/ 2031693 h 2251389"/>
              <a:gd name="connsiteX143" fmla="*/ 4635334 w 10915134"/>
              <a:gd name="connsiteY143" fmla="*/ 2035504 h 2251389"/>
              <a:gd name="connsiteX144" fmla="*/ 4529228 w 10915134"/>
              <a:gd name="connsiteY144" fmla="*/ 2076609 h 2251389"/>
              <a:gd name="connsiteX145" fmla="*/ 4408461 w 10915134"/>
              <a:gd name="connsiteY145" fmla="*/ 2090939 h 2251389"/>
              <a:gd name="connsiteX146" fmla="*/ 4254651 w 10915134"/>
              <a:gd name="connsiteY146" fmla="*/ 2101730 h 2251389"/>
              <a:gd name="connsiteX147" fmla="*/ 4213233 w 10915134"/>
              <a:gd name="connsiteY147" fmla="*/ 2120326 h 2251389"/>
              <a:gd name="connsiteX148" fmla="*/ 4153938 w 10915134"/>
              <a:gd name="connsiteY148" fmla="*/ 2137520 h 2251389"/>
              <a:gd name="connsiteX149" fmla="*/ 4050969 w 10915134"/>
              <a:gd name="connsiteY149" fmla="*/ 2177971 h 2251389"/>
              <a:gd name="connsiteX150" fmla="*/ 3933162 w 10915134"/>
              <a:gd name="connsiteY150" fmla="*/ 2199509 h 2251389"/>
              <a:gd name="connsiteX151" fmla="*/ 3797609 w 10915134"/>
              <a:gd name="connsiteY151" fmla="*/ 2185813 h 2251389"/>
              <a:gd name="connsiteX152" fmla="*/ 3723511 w 10915134"/>
              <a:gd name="connsiteY152" fmla="*/ 2185401 h 2251389"/>
              <a:gd name="connsiteX153" fmla="*/ 3478465 w 10915134"/>
              <a:gd name="connsiteY153" fmla="*/ 2181087 h 2251389"/>
              <a:gd name="connsiteX154" fmla="*/ 3308996 w 10915134"/>
              <a:gd name="connsiteY154" fmla="*/ 2177978 h 2251389"/>
              <a:gd name="connsiteX155" fmla="*/ 3260282 w 10915134"/>
              <a:gd name="connsiteY155" fmla="*/ 2194479 h 2251389"/>
              <a:gd name="connsiteX156" fmla="*/ 3178557 w 10915134"/>
              <a:gd name="connsiteY156" fmla="*/ 2221451 h 2251389"/>
              <a:gd name="connsiteX157" fmla="*/ 3097074 w 10915134"/>
              <a:gd name="connsiteY157" fmla="*/ 2229837 h 2251389"/>
              <a:gd name="connsiteX158" fmla="*/ 3029944 w 10915134"/>
              <a:gd name="connsiteY158" fmla="*/ 2248531 h 2251389"/>
              <a:gd name="connsiteX159" fmla="*/ 2964870 w 10915134"/>
              <a:gd name="connsiteY159" fmla="*/ 2251389 h 2251389"/>
              <a:gd name="connsiteX160" fmla="*/ 2931496 w 10915134"/>
              <a:gd name="connsiteY160" fmla="*/ 2243024 h 2251389"/>
              <a:gd name="connsiteX161" fmla="*/ 2892959 w 10915134"/>
              <a:gd name="connsiteY161" fmla="*/ 2233969 h 2251389"/>
              <a:gd name="connsiteX162" fmla="*/ 2839074 w 10915134"/>
              <a:gd name="connsiteY162" fmla="*/ 2225008 h 2251389"/>
              <a:gd name="connsiteX163" fmla="*/ 2693779 w 10915134"/>
              <a:gd name="connsiteY163" fmla="*/ 2231570 h 2251389"/>
              <a:gd name="connsiteX164" fmla="*/ 2523799 w 10915134"/>
              <a:gd name="connsiteY164" fmla="*/ 2236547 h 2251389"/>
              <a:gd name="connsiteX165" fmla="*/ 2340069 w 10915134"/>
              <a:gd name="connsiteY165" fmla="*/ 2220699 h 2251389"/>
              <a:gd name="connsiteX166" fmla="*/ 2076408 w 10915134"/>
              <a:gd name="connsiteY166" fmla="*/ 2194398 h 2251389"/>
              <a:gd name="connsiteX167" fmla="*/ 1983593 w 10915134"/>
              <a:gd name="connsiteY167" fmla="*/ 2219360 h 2251389"/>
              <a:gd name="connsiteX168" fmla="*/ 1853105 w 10915134"/>
              <a:gd name="connsiteY168" fmla="*/ 2214141 h 2251389"/>
              <a:gd name="connsiteX169" fmla="*/ 1748511 w 10915134"/>
              <a:gd name="connsiteY169" fmla="*/ 2178472 h 2251389"/>
              <a:gd name="connsiteX170" fmla="*/ 1633422 w 10915134"/>
              <a:gd name="connsiteY170" fmla="*/ 2143415 h 2251389"/>
              <a:gd name="connsiteX171" fmla="*/ 1558946 w 10915134"/>
              <a:gd name="connsiteY171" fmla="*/ 2128843 h 2251389"/>
              <a:gd name="connsiteX172" fmla="*/ 1385344 w 10915134"/>
              <a:gd name="connsiteY172" fmla="*/ 2124817 h 2251389"/>
              <a:gd name="connsiteX173" fmla="*/ 1227473 w 10915134"/>
              <a:gd name="connsiteY173" fmla="*/ 2113291 h 2251389"/>
              <a:gd name="connsiteX174" fmla="*/ 1088711 w 10915134"/>
              <a:gd name="connsiteY174" fmla="*/ 2097947 h 2251389"/>
              <a:gd name="connsiteX175" fmla="*/ 939259 w 10915134"/>
              <a:gd name="connsiteY175" fmla="*/ 2073411 h 2251389"/>
              <a:gd name="connsiteX176" fmla="*/ 914345 w 10915134"/>
              <a:gd name="connsiteY176" fmla="*/ 2063135 h 2251389"/>
              <a:gd name="connsiteX177" fmla="*/ 879393 w 10915134"/>
              <a:gd name="connsiteY177" fmla="*/ 2068419 h 2251389"/>
              <a:gd name="connsiteX178" fmla="*/ 739242 w 10915134"/>
              <a:gd name="connsiteY178" fmla="*/ 2091539 h 2251389"/>
              <a:gd name="connsiteX179" fmla="*/ 628509 w 10915134"/>
              <a:gd name="connsiteY179" fmla="*/ 2108134 h 2251389"/>
              <a:gd name="connsiteX180" fmla="*/ 508046 w 10915134"/>
              <a:gd name="connsiteY180" fmla="*/ 2109851 h 2251389"/>
              <a:gd name="connsiteX181" fmla="*/ 408793 w 10915134"/>
              <a:gd name="connsiteY181" fmla="*/ 2105335 h 2251389"/>
              <a:gd name="connsiteX182" fmla="*/ 259142 w 10915134"/>
              <a:gd name="connsiteY182" fmla="*/ 2115883 h 2251389"/>
              <a:gd name="connsiteX183" fmla="*/ 91266 w 10915134"/>
              <a:gd name="connsiteY183" fmla="*/ 2135533 h 2251389"/>
              <a:gd name="connsiteX184" fmla="*/ 12251 w 10915134"/>
              <a:gd name="connsiteY184" fmla="*/ 2121489 h 2251389"/>
              <a:gd name="connsiteX185" fmla="*/ 0 w 10915134"/>
              <a:gd name="connsiteY185" fmla="*/ 2122164 h 225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0915134" h="2251389">
                <a:moveTo>
                  <a:pt x="0" y="0"/>
                </a:moveTo>
                <a:lnTo>
                  <a:pt x="10915134" y="0"/>
                </a:lnTo>
                <a:lnTo>
                  <a:pt x="10882980" y="49990"/>
                </a:lnTo>
                <a:cubicBezTo>
                  <a:pt x="10880871" y="52147"/>
                  <a:pt x="10836905" y="107867"/>
                  <a:pt x="10834795" y="110024"/>
                </a:cubicBezTo>
                <a:cubicBezTo>
                  <a:pt x="10820319" y="128194"/>
                  <a:pt x="10762503" y="175620"/>
                  <a:pt x="10738392" y="165813"/>
                </a:cubicBezTo>
                <a:cubicBezTo>
                  <a:pt x="10748670" y="186392"/>
                  <a:pt x="10638347" y="188684"/>
                  <a:pt x="10633692" y="209264"/>
                </a:cubicBezTo>
                <a:cubicBezTo>
                  <a:pt x="10631767" y="225908"/>
                  <a:pt x="10597419" y="233945"/>
                  <a:pt x="10586800" y="239716"/>
                </a:cubicBezTo>
                <a:cubicBezTo>
                  <a:pt x="10579628" y="256520"/>
                  <a:pt x="10520682" y="224915"/>
                  <a:pt x="10501658" y="307174"/>
                </a:cubicBezTo>
                <a:cubicBezTo>
                  <a:pt x="10447727" y="313339"/>
                  <a:pt x="10447126" y="425780"/>
                  <a:pt x="10404067" y="412395"/>
                </a:cubicBezTo>
                <a:cubicBezTo>
                  <a:pt x="10392937" y="413598"/>
                  <a:pt x="10388815" y="467371"/>
                  <a:pt x="10380953" y="472334"/>
                </a:cubicBezTo>
                <a:lnTo>
                  <a:pt x="10341416" y="504774"/>
                </a:lnTo>
                <a:lnTo>
                  <a:pt x="10326329" y="523459"/>
                </a:lnTo>
                <a:lnTo>
                  <a:pt x="10298289" y="532173"/>
                </a:lnTo>
                <a:cubicBezTo>
                  <a:pt x="10284422" y="535049"/>
                  <a:pt x="10265952" y="533199"/>
                  <a:pt x="10243127" y="540715"/>
                </a:cubicBezTo>
                <a:cubicBezTo>
                  <a:pt x="10203910" y="562831"/>
                  <a:pt x="10165274" y="534580"/>
                  <a:pt x="10141243" y="592343"/>
                </a:cubicBezTo>
                <a:cubicBezTo>
                  <a:pt x="10059374" y="598371"/>
                  <a:pt x="10021953" y="650378"/>
                  <a:pt x="9940352" y="631518"/>
                </a:cubicBezTo>
                <a:cubicBezTo>
                  <a:pt x="9959797" y="646419"/>
                  <a:pt x="9860152" y="623282"/>
                  <a:pt x="9836226" y="660496"/>
                </a:cubicBezTo>
                <a:cubicBezTo>
                  <a:pt x="9788121" y="672556"/>
                  <a:pt x="9760988" y="668531"/>
                  <a:pt x="9686899" y="683782"/>
                </a:cubicBezTo>
                <a:cubicBezTo>
                  <a:pt x="9623800" y="700369"/>
                  <a:pt x="9613948" y="700871"/>
                  <a:pt x="9578209" y="709781"/>
                </a:cubicBezTo>
                <a:lnTo>
                  <a:pt x="9437298" y="757337"/>
                </a:lnTo>
                <a:lnTo>
                  <a:pt x="9435498" y="759689"/>
                </a:lnTo>
                <a:cubicBezTo>
                  <a:pt x="9426240" y="765982"/>
                  <a:pt x="9419508" y="766527"/>
                  <a:pt x="9413910" y="764531"/>
                </a:cubicBezTo>
                <a:lnTo>
                  <a:pt x="9361370" y="760593"/>
                </a:lnTo>
                <a:lnTo>
                  <a:pt x="9356626" y="764594"/>
                </a:lnTo>
                <a:lnTo>
                  <a:pt x="9311281" y="769260"/>
                </a:lnTo>
                <a:cubicBezTo>
                  <a:pt x="9311245" y="769953"/>
                  <a:pt x="9311210" y="770644"/>
                  <a:pt x="9311173" y="771337"/>
                </a:cubicBezTo>
                <a:cubicBezTo>
                  <a:pt x="9309900" y="776105"/>
                  <a:pt x="9307010" y="779823"/>
                  <a:pt x="9300658" y="781452"/>
                </a:cubicBezTo>
                <a:cubicBezTo>
                  <a:pt x="9318003" y="808459"/>
                  <a:pt x="9299643" y="793767"/>
                  <a:pt x="9279376" y="796188"/>
                </a:cubicBezTo>
                <a:cubicBezTo>
                  <a:pt x="9260850" y="809309"/>
                  <a:pt x="9206021" y="849156"/>
                  <a:pt x="9189502" y="860175"/>
                </a:cubicBezTo>
                <a:lnTo>
                  <a:pt x="9180260" y="862300"/>
                </a:lnTo>
                <a:cubicBezTo>
                  <a:pt x="9180236" y="862466"/>
                  <a:pt x="9180211" y="862633"/>
                  <a:pt x="9180186" y="862799"/>
                </a:cubicBezTo>
                <a:cubicBezTo>
                  <a:pt x="9178407" y="864232"/>
                  <a:pt x="9175456" y="865295"/>
                  <a:pt x="9170652" y="865945"/>
                </a:cubicBezTo>
                <a:lnTo>
                  <a:pt x="9145484" y="870300"/>
                </a:lnTo>
                <a:lnTo>
                  <a:pt x="9140031" y="874741"/>
                </a:lnTo>
                <a:lnTo>
                  <a:pt x="9138892" y="880860"/>
                </a:lnTo>
                <a:lnTo>
                  <a:pt x="9107257" y="903704"/>
                </a:lnTo>
                <a:cubicBezTo>
                  <a:pt x="9091321" y="899193"/>
                  <a:pt x="9043942" y="941365"/>
                  <a:pt x="9034880" y="948837"/>
                </a:cubicBezTo>
                <a:lnTo>
                  <a:pt x="8950600" y="994853"/>
                </a:lnTo>
                <a:cubicBezTo>
                  <a:pt x="8865196" y="1081843"/>
                  <a:pt x="8818875" y="1077389"/>
                  <a:pt x="8753014" y="1118658"/>
                </a:cubicBezTo>
                <a:cubicBezTo>
                  <a:pt x="8692981" y="1124704"/>
                  <a:pt x="8636332" y="1128410"/>
                  <a:pt x="8581094" y="1153261"/>
                </a:cubicBezTo>
                <a:cubicBezTo>
                  <a:pt x="8538621" y="1164812"/>
                  <a:pt x="8511758" y="1169577"/>
                  <a:pt x="8498175" y="1187969"/>
                </a:cubicBezTo>
                <a:lnTo>
                  <a:pt x="8448788" y="1206463"/>
                </a:lnTo>
                <a:lnTo>
                  <a:pt x="8367996" y="1232783"/>
                </a:lnTo>
                <a:cubicBezTo>
                  <a:pt x="8367806" y="1234615"/>
                  <a:pt x="8367614" y="1236446"/>
                  <a:pt x="8367423" y="1238278"/>
                </a:cubicBezTo>
                <a:lnTo>
                  <a:pt x="8359640" y="1246782"/>
                </a:lnTo>
                <a:lnTo>
                  <a:pt x="8346100" y="1266142"/>
                </a:lnTo>
                <a:lnTo>
                  <a:pt x="8318833" y="1292714"/>
                </a:lnTo>
                <a:lnTo>
                  <a:pt x="8317719" y="1291904"/>
                </a:lnTo>
                <a:cubicBezTo>
                  <a:pt x="8314688" y="1290662"/>
                  <a:pt x="8311461" y="1290840"/>
                  <a:pt x="8307730" y="1293984"/>
                </a:cubicBezTo>
                <a:cubicBezTo>
                  <a:pt x="8294903" y="1295590"/>
                  <a:pt x="8255937" y="1295887"/>
                  <a:pt x="8240756" y="1301537"/>
                </a:cubicBezTo>
                <a:cubicBezTo>
                  <a:pt x="8233324" y="1310481"/>
                  <a:pt x="8225256" y="1319366"/>
                  <a:pt x="8216639" y="1327887"/>
                </a:cubicBezTo>
                <a:lnTo>
                  <a:pt x="8211337" y="1332570"/>
                </a:lnTo>
                <a:lnTo>
                  <a:pt x="8211048" y="1332403"/>
                </a:lnTo>
                <a:cubicBezTo>
                  <a:pt x="8209501" y="1332874"/>
                  <a:pt x="8207607" y="1334206"/>
                  <a:pt x="8205085" y="1336831"/>
                </a:cubicBezTo>
                <a:lnTo>
                  <a:pt x="8137554" y="1342145"/>
                </a:lnTo>
                <a:cubicBezTo>
                  <a:pt x="8105705" y="1354688"/>
                  <a:pt x="8080446" y="1339423"/>
                  <a:pt x="8054564" y="1367911"/>
                </a:cubicBezTo>
                <a:cubicBezTo>
                  <a:pt x="8024726" y="1379555"/>
                  <a:pt x="7996957" y="1380148"/>
                  <a:pt x="7973237" y="1397544"/>
                </a:cubicBezTo>
                <a:cubicBezTo>
                  <a:pt x="7961439" y="1393972"/>
                  <a:pt x="7951168" y="1394796"/>
                  <a:pt x="7944198" y="1410276"/>
                </a:cubicBezTo>
                <a:cubicBezTo>
                  <a:pt x="7915673" y="1417804"/>
                  <a:pt x="7905583" y="1403950"/>
                  <a:pt x="7890643" y="1424144"/>
                </a:cubicBezTo>
                <a:cubicBezTo>
                  <a:pt x="7869590" y="1403678"/>
                  <a:pt x="7870757" y="1414314"/>
                  <a:pt x="7864997" y="1425023"/>
                </a:cubicBezTo>
                <a:lnTo>
                  <a:pt x="7864067" y="1426002"/>
                </a:lnTo>
                <a:lnTo>
                  <a:pt x="7861153" y="1423038"/>
                </a:lnTo>
                <a:lnTo>
                  <a:pt x="7844586" y="1429169"/>
                </a:lnTo>
                <a:lnTo>
                  <a:pt x="7840350" y="1432451"/>
                </a:lnTo>
                <a:cubicBezTo>
                  <a:pt x="7837357" y="1434345"/>
                  <a:pt x="7835272" y="1435129"/>
                  <a:pt x="7833722" y="1435148"/>
                </a:cubicBezTo>
                <a:lnTo>
                  <a:pt x="7833492" y="1434901"/>
                </a:lnTo>
                <a:lnTo>
                  <a:pt x="7827413" y="1438043"/>
                </a:lnTo>
                <a:cubicBezTo>
                  <a:pt x="7817294" y="1444069"/>
                  <a:pt x="7807591" y="1450613"/>
                  <a:pt x="7798463" y="1457407"/>
                </a:cubicBezTo>
                <a:cubicBezTo>
                  <a:pt x="7789625" y="1446704"/>
                  <a:pt x="7769649" y="1464040"/>
                  <a:pt x="7759015" y="1458666"/>
                </a:cubicBezTo>
                <a:lnTo>
                  <a:pt x="7752684" y="1444792"/>
                </a:lnTo>
                <a:lnTo>
                  <a:pt x="7747867" y="1447976"/>
                </a:lnTo>
                <a:lnTo>
                  <a:pt x="7738750" y="1456574"/>
                </a:lnTo>
                <a:cubicBezTo>
                  <a:pt x="7737328" y="1457741"/>
                  <a:pt x="7736297" y="1457914"/>
                  <a:pt x="7735619" y="1456320"/>
                </a:cubicBezTo>
                <a:cubicBezTo>
                  <a:pt x="7730006" y="1457852"/>
                  <a:pt x="7711662" y="1464787"/>
                  <a:pt x="7705072" y="1465768"/>
                </a:cubicBezTo>
                <a:lnTo>
                  <a:pt x="7696073" y="1462212"/>
                </a:lnTo>
                <a:lnTo>
                  <a:pt x="7692096" y="1462163"/>
                </a:lnTo>
                <a:lnTo>
                  <a:pt x="7674689" y="1477613"/>
                </a:lnTo>
                <a:lnTo>
                  <a:pt x="7665348" y="1483862"/>
                </a:lnTo>
                <a:lnTo>
                  <a:pt x="7606276" y="1538521"/>
                </a:lnTo>
                <a:lnTo>
                  <a:pt x="7504695" y="1566686"/>
                </a:lnTo>
                <a:cubicBezTo>
                  <a:pt x="7473718" y="1603709"/>
                  <a:pt x="7404436" y="1554658"/>
                  <a:pt x="7401270" y="1597361"/>
                </a:cubicBezTo>
                <a:cubicBezTo>
                  <a:pt x="7369238" y="1613154"/>
                  <a:pt x="7363418" y="1605164"/>
                  <a:pt x="7320321" y="1619535"/>
                </a:cubicBezTo>
                <a:cubicBezTo>
                  <a:pt x="7280514" y="1668809"/>
                  <a:pt x="7198683" y="1708462"/>
                  <a:pt x="7149526" y="1743630"/>
                </a:cubicBezTo>
                <a:cubicBezTo>
                  <a:pt x="7114410" y="1721934"/>
                  <a:pt x="7136043" y="1746476"/>
                  <a:pt x="7105391" y="1752328"/>
                </a:cubicBezTo>
                <a:cubicBezTo>
                  <a:pt x="7119677" y="1779725"/>
                  <a:pt x="7066212" y="1749779"/>
                  <a:pt x="7071654" y="1785091"/>
                </a:cubicBezTo>
                <a:cubicBezTo>
                  <a:pt x="7065905" y="1785038"/>
                  <a:pt x="7060161" y="1783873"/>
                  <a:pt x="7054359" y="1782439"/>
                </a:cubicBezTo>
                <a:lnTo>
                  <a:pt x="7051319" y="1781706"/>
                </a:lnTo>
                <a:lnTo>
                  <a:pt x="7040377" y="1784767"/>
                </a:lnTo>
                <a:lnTo>
                  <a:pt x="7035771" y="1778137"/>
                </a:lnTo>
                <a:lnTo>
                  <a:pt x="7018208" y="1777373"/>
                </a:lnTo>
                <a:cubicBezTo>
                  <a:pt x="7011866" y="1778247"/>
                  <a:pt x="7005318" y="1780539"/>
                  <a:pt x="6998493" y="1785098"/>
                </a:cubicBezTo>
                <a:cubicBezTo>
                  <a:pt x="6983689" y="1806072"/>
                  <a:pt x="6952865" y="1800516"/>
                  <a:pt x="6928288" y="1811732"/>
                </a:cubicBezTo>
                <a:lnTo>
                  <a:pt x="6917773" y="1820666"/>
                </a:lnTo>
                <a:lnTo>
                  <a:pt x="6881789" y="1828309"/>
                </a:lnTo>
                <a:lnTo>
                  <a:pt x="6879926" y="1830591"/>
                </a:lnTo>
                <a:cubicBezTo>
                  <a:pt x="6873880" y="1832712"/>
                  <a:pt x="6861049" y="1834739"/>
                  <a:pt x="6845508" y="1841035"/>
                </a:cubicBezTo>
                <a:lnTo>
                  <a:pt x="6786683" y="1868367"/>
                </a:lnTo>
                <a:lnTo>
                  <a:pt x="6773874" y="1863267"/>
                </a:lnTo>
                <a:lnTo>
                  <a:pt x="6771241" y="1859449"/>
                </a:lnTo>
                <a:lnTo>
                  <a:pt x="6755065" y="1866822"/>
                </a:lnTo>
                <a:lnTo>
                  <a:pt x="6740854" y="1865352"/>
                </a:lnTo>
                <a:lnTo>
                  <a:pt x="6730997" y="1874155"/>
                </a:lnTo>
                <a:lnTo>
                  <a:pt x="6714212" y="1876293"/>
                </a:lnTo>
                <a:cubicBezTo>
                  <a:pt x="6707919" y="1876308"/>
                  <a:pt x="6700834" y="1876122"/>
                  <a:pt x="6693130" y="1876808"/>
                </a:cubicBezTo>
                <a:lnTo>
                  <a:pt x="6674405" y="1873459"/>
                </a:lnTo>
                <a:lnTo>
                  <a:pt x="6647714" y="1878941"/>
                </a:lnTo>
                <a:cubicBezTo>
                  <a:pt x="6627122" y="1883360"/>
                  <a:pt x="6607220" y="1886896"/>
                  <a:pt x="6586613" y="1887053"/>
                </a:cubicBezTo>
                <a:cubicBezTo>
                  <a:pt x="6572205" y="1895536"/>
                  <a:pt x="6557706" y="1900239"/>
                  <a:pt x="6540424" y="1893269"/>
                </a:cubicBezTo>
                <a:cubicBezTo>
                  <a:pt x="6497538" y="1902769"/>
                  <a:pt x="6490601" y="1917381"/>
                  <a:pt x="6460034" y="1911286"/>
                </a:cubicBezTo>
                <a:cubicBezTo>
                  <a:pt x="6453811" y="1919532"/>
                  <a:pt x="6449254" y="1924158"/>
                  <a:pt x="6445449" y="1926499"/>
                </a:cubicBezTo>
                <a:cubicBezTo>
                  <a:pt x="6434030" y="1933525"/>
                  <a:pt x="6429411" y="1919994"/>
                  <a:pt x="6407092" y="1921993"/>
                </a:cubicBezTo>
                <a:cubicBezTo>
                  <a:pt x="6382682" y="1922166"/>
                  <a:pt x="6418607" y="1903450"/>
                  <a:pt x="6396332" y="1907025"/>
                </a:cubicBezTo>
                <a:cubicBezTo>
                  <a:pt x="6376015" y="1918727"/>
                  <a:pt x="6367614" y="1898795"/>
                  <a:pt x="6347048" y="1912130"/>
                </a:cubicBezTo>
                <a:cubicBezTo>
                  <a:pt x="6360109" y="1925598"/>
                  <a:pt x="6297691" y="1920276"/>
                  <a:pt x="6302270" y="1933613"/>
                </a:cubicBezTo>
                <a:cubicBezTo>
                  <a:pt x="6272680" y="1919839"/>
                  <a:pt x="6273323" y="1945036"/>
                  <a:pt x="6243078" y="1945644"/>
                </a:cubicBezTo>
                <a:cubicBezTo>
                  <a:pt x="6226744" y="1941607"/>
                  <a:pt x="6216828" y="1942552"/>
                  <a:pt x="6207738" y="1953011"/>
                </a:cubicBezTo>
                <a:cubicBezTo>
                  <a:pt x="6131633" y="1932600"/>
                  <a:pt x="6170923" y="1959774"/>
                  <a:pt x="6108781" y="1959474"/>
                </a:cubicBezTo>
                <a:lnTo>
                  <a:pt x="6103698" y="1959304"/>
                </a:lnTo>
                <a:lnTo>
                  <a:pt x="6087017" y="1969078"/>
                </a:lnTo>
                <a:cubicBezTo>
                  <a:pt x="6086783" y="1969912"/>
                  <a:pt x="6086547" y="1970745"/>
                  <a:pt x="6086313" y="1971580"/>
                </a:cubicBezTo>
                <a:lnTo>
                  <a:pt x="6024291" y="1966761"/>
                </a:lnTo>
                <a:lnTo>
                  <a:pt x="6016853" y="1970526"/>
                </a:lnTo>
                <a:lnTo>
                  <a:pt x="5975404" y="1961749"/>
                </a:lnTo>
                <a:lnTo>
                  <a:pt x="5954536" y="1960220"/>
                </a:lnTo>
                <a:lnTo>
                  <a:pt x="5917280" y="1954478"/>
                </a:lnTo>
                <a:lnTo>
                  <a:pt x="5914232" y="1956919"/>
                </a:lnTo>
                <a:lnTo>
                  <a:pt x="5906850" y="1954702"/>
                </a:lnTo>
                <a:lnTo>
                  <a:pt x="5901461" y="1957577"/>
                </a:lnTo>
                <a:lnTo>
                  <a:pt x="5895317" y="1956828"/>
                </a:lnTo>
                <a:cubicBezTo>
                  <a:pt x="5883595" y="1958629"/>
                  <a:pt x="5844137" y="1966833"/>
                  <a:pt x="5831128" y="1968382"/>
                </a:cubicBezTo>
                <a:lnTo>
                  <a:pt x="5817261" y="1966124"/>
                </a:lnTo>
                <a:lnTo>
                  <a:pt x="5806791" y="1974713"/>
                </a:lnTo>
                <a:lnTo>
                  <a:pt x="5762574" y="1976973"/>
                </a:lnTo>
                <a:lnTo>
                  <a:pt x="5747297" y="1970252"/>
                </a:lnTo>
                <a:lnTo>
                  <a:pt x="5733169" y="1965433"/>
                </a:lnTo>
                <a:lnTo>
                  <a:pt x="5731338" y="1965447"/>
                </a:lnTo>
                <a:lnTo>
                  <a:pt x="5712957" y="1965596"/>
                </a:lnTo>
                <a:lnTo>
                  <a:pt x="5678760" y="1965873"/>
                </a:lnTo>
                <a:cubicBezTo>
                  <a:pt x="5656934" y="1966331"/>
                  <a:pt x="5634795" y="1967772"/>
                  <a:pt x="5612457" y="1972287"/>
                </a:cubicBezTo>
                <a:cubicBezTo>
                  <a:pt x="5527023" y="1949966"/>
                  <a:pt x="5534401" y="1947926"/>
                  <a:pt x="5462439" y="1941766"/>
                </a:cubicBezTo>
                <a:cubicBezTo>
                  <a:pt x="5427425" y="1917624"/>
                  <a:pt x="5291183" y="1960519"/>
                  <a:pt x="5249426" y="1957993"/>
                </a:cubicBezTo>
                <a:cubicBezTo>
                  <a:pt x="5146406" y="1973328"/>
                  <a:pt x="4927624" y="2044719"/>
                  <a:pt x="4795460" y="2018541"/>
                </a:cubicBezTo>
                <a:cubicBezTo>
                  <a:pt x="4762844" y="2022395"/>
                  <a:pt x="4718233" y="2031407"/>
                  <a:pt x="4698875" y="2031693"/>
                </a:cubicBezTo>
                <a:lnTo>
                  <a:pt x="4635334" y="2035504"/>
                </a:lnTo>
                <a:lnTo>
                  <a:pt x="4529228" y="2076609"/>
                </a:lnTo>
                <a:cubicBezTo>
                  <a:pt x="4475152" y="2050383"/>
                  <a:pt x="4475600" y="2080729"/>
                  <a:pt x="4408461" y="2090939"/>
                </a:cubicBezTo>
                <a:cubicBezTo>
                  <a:pt x="4383821" y="2082708"/>
                  <a:pt x="4268804" y="2082966"/>
                  <a:pt x="4254651" y="2101730"/>
                </a:cubicBezTo>
                <a:cubicBezTo>
                  <a:pt x="4238862" y="2106286"/>
                  <a:pt x="4220313" y="2100544"/>
                  <a:pt x="4213233" y="2120326"/>
                </a:cubicBezTo>
                <a:cubicBezTo>
                  <a:pt x="4201430" y="2144259"/>
                  <a:pt x="4145731" y="2110137"/>
                  <a:pt x="4153938" y="2137520"/>
                </a:cubicBezTo>
                <a:cubicBezTo>
                  <a:pt x="4114396" y="2114195"/>
                  <a:pt x="4083806" y="2164553"/>
                  <a:pt x="4050969" y="2177971"/>
                </a:cubicBezTo>
                <a:cubicBezTo>
                  <a:pt x="4019767" y="2177378"/>
                  <a:pt x="4005088" y="2190554"/>
                  <a:pt x="3933162" y="2199509"/>
                </a:cubicBezTo>
                <a:cubicBezTo>
                  <a:pt x="3898830" y="2172322"/>
                  <a:pt x="3861284" y="2221170"/>
                  <a:pt x="3797609" y="2185813"/>
                </a:cubicBezTo>
                <a:cubicBezTo>
                  <a:pt x="3795667" y="2189772"/>
                  <a:pt x="3776702" y="2186188"/>
                  <a:pt x="3723511" y="2185401"/>
                </a:cubicBezTo>
                <a:cubicBezTo>
                  <a:pt x="3670320" y="2184613"/>
                  <a:pt x="3558625" y="2184230"/>
                  <a:pt x="3478465" y="2181087"/>
                </a:cubicBezTo>
                <a:cubicBezTo>
                  <a:pt x="3387474" y="2181789"/>
                  <a:pt x="3428499" y="2219948"/>
                  <a:pt x="3308996" y="2177978"/>
                </a:cubicBezTo>
                <a:cubicBezTo>
                  <a:pt x="3299910" y="2200517"/>
                  <a:pt x="3285785" y="2202748"/>
                  <a:pt x="3260282" y="2194479"/>
                </a:cubicBezTo>
                <a:cubicBezTo>
                  <a:pt x="3216295" y="2196427"/>
                  <a:pt x="3227371" y="2250251"/>
                  <a:pt x="3178557" y="2221451"/>
                </a:cubicBezTo>
                <a:cubicBezTo>
                  <a:pt x="3146795" y="2234329"/>
                  <a:pt x="3117401" y="2220418"/>
                  <a:pt x="3097074" y="2229837"/>
                </a:cubicBezTo>
                <a:lnTo>
                  <a:pt x="3029944" y="2248531"/>
                </a:lnTo>
                <a:cubicBezTo>
                  <a:pt x="2992804" y="2254069"/>
                  <a:pt x="2982389" y="2213943"/>
                  <a:pt x="2964870" y="2251389"/>
                </a:cubicBezTo>
                <a:lnTo>
                  <a:pt x="2931496" y="2243024"/>
                </a:lnTo>
                <a:lnTo>
                  <a:pt x="2892959" y="2233969"/>
                </a:lnTo>
                <a:cubicBezTo>
                  <a:pt x="2872669" y="2227791"/>
                  <a:pt x="2882203" y="2234774"/>
                  <a:pt x="2839074" y="2225008"/>
                </a:cubicBezTo>
                <a:cubicBezTo>
                  <a:pt x="2811442" y="2251884"/>
                  <a:pt x="2766379" y="2232117"/>
                  <a:pt x="2693779" y="2231570"/>
                </a:cubicBezTo>
                <a:lnTo>
                  <a:pt x="2523799" y="2236547"/>
                </a:lnTo>
                <a:cubicBezTo>
                  <a:pt x="2466172" y="2242686"/>
                  <a:pt x="2414634" y="2227724"/>
                  <a:pt x="2340069" y="2220699"/>
                </a:cubicBezTo>
                <a:cubicBezTo>
                  <a:pt x="2265503" y="2213674"/>
                  <a:pt x="2139796" y="2191971"/>
                  <a:pt x="2076408" y="2194398"/>
                </a:cubicBezTo>
                <a:cubicBezTo>
                  <a:pt x="2032508" y="2197562"/>
                  <a:pt x="2027933" y="2185141"/>
                  <a:pt x="1983593" y="2219360"/>
                </a:cubicBezTo>
                <a:cubicBezTo>
                  <a:pt x="1947094" y="2209205"/>
                  <a:pt x="1890960" y="2218305"/>
                  <a:pt x="1853105" y="2214141"/>
                </a:cubicBezTo>
                <a:cubicBezTo>
                  <a:pt x="1825748" y="2216625"/>
                  <a:pt x="1783192" y="2179879"/>
                  <a:pt x="1748511" y="2178472"/>
                </a:cubicBezTo>
                <a:cubicBezTo>
                  <a:pt x="1703498" y="2196202"/>
                  <a:pt x="1694831" y="2157630"/>
                  <a:pt x="1633422" y="2143415"/>
                </a:cubicBezTo>
                <a:cubicBezTo>
                  <a:pt x="1607630" y="2161065"/>
                  <a:pt x="1579060" y="2145077"/>
                  <a:pt x="1558946" y="2128843"/>
                </a:cubicBezTo>
                <a:cubicBezTo>
                  <a:pt x="1499069" y="2134267"/>
                  <a:pt x="1452565" y="2133855"/>
                  <a:pt x="1385344" y="2124817"/>
                </a:cubicBezTo>
                <a:cubicBezTo>
                  <a:pt x="1312492" y="2145463"/>
                  <a:pt x="1299315" y="2122756"/>
                  <a:pt x="1227473" y="2113291"/>
                </a:cubicBezTo>
                <a:cubicBezTo>
                  <a:pt x="1199075" y="2120045"/>
                  <a:pt x="1149241" y="2095660"/>
                  <a:pt x="1088711" y="2097947"/>
                </a:cubicBezTo>
                <a:cubicBezTo>
                  <a:pt x="1048569" y="2095382"/>
                  <a:pt x="1091396" y="2061344"/>
                  <a:pt x="939259" y="2073411"/>
                </a:cubicBezTo>
                <a:cubicBezTo>
                  <a:pt x="930603" y="2080267"/>
                  <a:pt x="912274" y="2072716"/>
                  <a:pt x="914345" y="2063135"/>
                </a:cubicBezTo>
                <a:cubicBezTo>
                  <a:pt x="904674" y="2065915"/>
                  <a:pt x="881392" y="2083881"/>
                  <a:pt x="879393" y="2068419"/>
                </a:cubicBezTo>
                <a:cubicBezTo>
                  <a:pt x="831068" y="2065554"/>
                  <a:pt x="782797" y="2073516"/>
                  <a:pt x="739242" y="2091539"/>
                </a:cubicBezTo>
                <a:cubicBezTo>
                  <a:pt x="713063" y="2085924"/>
                  <a:pt x="685973" y="2097939"/>
                  <a:pt x="628509" y="2108134"/>
                </a:cubicBezTo>
                <a:cubicBezTo>
                  <a:pt x="575136" y="2076613"/>
                  <a:pt x="570057" y="2131408"/>
                  <a:pt x="508046" y="2109851"/>
                </a:cubicBezTo>
                <a:cubicBezTo>
                  <a:pt x="473420" y="2105939"/>
                  <a:pt x="433697" y="2091842"/>
                  <a:pt x="408793" y="2105335"/>
                </a:cubicBezTo>
                <a:cubicBezTo>
                  <a:pt x="383633" y="2099507"/>
                  <a:pt x="299763" y="2118030"/>
                  <a:pt x="259142" y="2115883"/>
                </a:cubicBezTo>
                <a:cubicBezTo>
                  <a:pt x="191085" y="2103328"/>
                  <a:pt x="127146" y="2128850"/>
                  <a:pt x="91266" y="2135533"/>
                </a:cubicBezTo>
                <a:cubicBezTo>
                  <a:pt x="55346" y="2131669"/>
                  <a:pt x="37547" y="2122850"/>
                  <a:pt x="12251" y="2121489"/>
                </a:cubicBezTo>
                <a:lnTo>
                  <a:pt x="0" y="2122164"/>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852777" y="609600"/>
            <a:ext cx="4436398" cy="1330519"/>
          </a:xfrm>
        </p:spPr>
        <p:txBody>
          <a:bodyPr>
            <a:normAutofit/>
          </a:bodyPr>
          <a:lstStyle/>
          <a:p>
            <a:pPr>
              <a:defRPr/>
            </a:pPr>
            <a:r>
              <a:rPr lang="en-US" dirty="0"/>
              <a:t>Art. 101 TFEU</a:t>
            </a:r>
          </a:p>
        </p:txBody>
      </p:sp>
      <p:sp>
        <p:nvSpPr>
          <p:cNvPr id="21" name="Freeform: Shape 14">
            <a:extLst>
              <a:ext uri="{FF2B5EF4-FFF2-40B4-BE49-F238E27FC236}">
                <a16:creationId xmlns:a16="http://schemas.microsoft.com/office/drawing/2014/main" id="{3B9FD11D-7561-43C8-BE54-00D7DCF0E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1542" y="5800298"/>
            <a:ext cx="4302458" cy="1057702"/>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4114838 w 5741575"/>
              <a:gd name="connsiteY74" fmla="*/ 238165 h 955271"/>
              <a:gd name="connsiteX75" fmla="*/ 4271023 w 5741575"/>
              <a:gd name="connsiteY75" fmla="*/ 241959 h 955271"/>
              <a:gd name="connsiteX76" fmla="*/ 4367397 w 5741575"/>
              <a:gd name="connsiteY76" fmla="*/ 271442 h 955271"/>
              <a:gd name="connsiteX77" fmla="*/ 4495366 w 5741575"/>
              <a:gd name="connsiteY77" fmla="*/ 271618 h 955271"/>
              <a:gd name="connsiteX78" fmla="*/ 4517347 w 5741575"/>
              <a:gd name="connsiteY78" fmla="*/ 275639 h 955271"/>
              <a:gd name="connsiteX79" fmla="*/ 4546116 w 5741575"/>
              <a:gd name="connsiteY79" fmla="*/ 268568 h 955271"/>
              <a:gd name="connsiteX80" fmla="*/ 4661259 w 5741575"/>
              <a:gd name="connsiteY80" fmla="*/ 238966 h 955271"/>
              <a:gd name="connsiteX81" fmla="*/ 4750403 w 5741575"/>
              <a:gd name="connsiteY81" fmla="*/ 204364 h 955271"/>
              <a:gd name="connsiteX82" fmla="*/ 4867614 w 5741575"/>
              <a:gd name="connsiteY82" fmla="*/ 208668 h 955271"/>
              <a:gd name="connsiteX83" fmla="*/ 4937036 w 5741575"/>
              <a:gd name="connsiteY83" fmla="*/ 195446 h 955271"/>
              <a:gd name="connsiteX84" fmla="*/ 5047626 w 5741575"/>
              <a:gd name="connsiteY84" fmla="*/ 149604 h 955271"/>
              <a:gd name="connsiteX85" fmla="*/ 5200247 w 5741575"/>
              <a:gd name="connsiteY85" fmla="*/ 142695 h 955271"/>
              <a:gd name="connsiteX86" fmla="*/ 5235691 w 5741575"/>
              <a:gd name="connsiteY86" fmla="*/ 173330 h 955271"/>
              <a:gd name="connsiteX87" fmla="*/ 5280133 w 5741575"/>
              <a:gd name="connsiteY87" fmla="*/ 189342 h 955271"/>
              <a:gd name="connsiteX88" fmla="*/ 5291963 w 5741575"/>
              <a:gd name="connsiteY88" fmla="*/ 139446 h 955271"/>
              <a:gd name="connsiteX89" fmla="*/ 5418472 w 5741575"/>
              <a:gd name="connsiteY89" fmla="*/ 89163 h 955271"/>
              <a:gd name="connsiteX90" fmla="*/ 5482354 w 5741575"/>
              <a:gd name="connsiteY90" fmla="*/ 69470 h 955271"/>
              <a:gd name="connsiteX91" fmla="*/ 5583280 w 5741575"/>
              <a:gd name="connsiteY91" fmla="*/ 49787 h 955271"/>
              <a:gd name="connsiteX92" fmla="*/ 5613766 w 5741575"/>
              <a:gd name="connsiteY92" fmla="*/ 41855 h 955271"/>
              <a:gd name="connsiteX93" fmla="*/ 5684952 w 5741575"/>
              <a:gd name="connsiteY93" fmla="*/ 26088 h 955271"/>
              <a:gd name="connsiteX94" fmla="*/ 5741575 w 5741575"/>
              <a:gd name="connsiteY94"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873778 w 5741575"/>
              <a:gd name="connsiteY38" fmla="*/ 530130 h 955271"/>
              <a:gd name="connsiteX39" fmla="*/ 1988411 w 5741575"/>
              <a:gd name="connsiteY39" fmla="*/ 491599 h 955271"/>
              <a:gd name="connsiteX40" fmla="*/ 2085507 w 5741575"/>
              <a:gd name="connsiteY40" fmla="*/ 498527 h 955271"/>
              <a:gd name="connsiteX41" fmla="*/ 2090767 w 5741575"/>
              <a:gd name="connsiteY41" fmla="*/ 490616 h 955271"/>
              <a:gd name="connsiteX42" fmla="*/ 2151143 w 5741575"/>
              <a:gd name="connsiteY42" fmla="*/ 478332 h 955271"/>
              <a:gd name="connsiteX43" fmla="*/ 2378710 w 5741575"/>
              <a:gd name="connsiteY43" fmla="*/ 477570 h 955271"/>
              <a:gd name="connsiteX44" fmla="*/ 2496256 w 5741575"/>
              <a:gd name="connsiteY44" fmla="*/ 452396 h 955271"/>
              <a:gd name="connsiteX45" fmla="*/ 2535387 w 5741575"/>
              <a:gd name="connsiteY45" fmla="*/ 436645 h 955271"/>
              <a:gd name="connsiteX46" fmla="*/ 2601109 w 5741575"/>
              <a:gd name="connsiteY46" fmla="*/ 410678 h 955271"/>
              <a:gd name="connsiteX47" fmla="*/ 2643855 w 5741575"/>
              <a:gd name="connsiteY47" fmla="*/ 374482 h 955271"/>
              <a:gd name="connsiteX48" fmla="*/ 2657726 w 5741575"/>
              <a:gd name="connsiteY48" fmla="*/ 365841 h 955271"/>
              <a:gd name="connsiteX49" fmla="*/ 2687125 w 5741575"/>
              <a:gd name="connsiteY49" fmla="*/ 366820 h 955271"/>
              <a:gd name="connsiteX50" fmla="*/ 2697479 w 5741575"/>
              <a:gd name="connsiteY50" fmla="*/ 361430 h 955271"/>
              <a:gd name="connsiteX51" fmla="*/ 2701547 w 5741575"/>
              <a:gd name="connsiteY51" fmla="*/ 361545 h 955271"/>
              <a:gd name="connsiteX52" fmla="*/ 2711054 w 5741575"/>
              <a:gd name="connsiteY52" fmla="*/ 360597 h 955271"/>
              <a:gd name="connsiteX53" fmla="*/ 2710438 w 5741575"/>
              <a:gd name="connsiteY53" fmla="*/ 366958 h 955271"/>
              <a:gd name="connsiteX54" fmla="*/ 2722936 w 5741575"/>
              <a:gd name="connsiteY54" fmla="*/ 377633 h 955271"/>
              <a:gd name="connsiteX55" fmla="*/ 2777227 w 5741575"/>
              <a:gd name="connsiteY55" fmla="*/ 368972 h 955271"/>
              <a:gd name="connsiteX56" fmla="*/ 2779510 w 5741575"/>
              <a:gd name="connsiteY56" fmla="*/ 361652 h 955271"/>
              <a:gd name="connsiteX57" fmla="*/ 2786278 w 5741575"/>
              <a:gd name="connsiteY57" fmla="*/ 359869 h 955271"/>
              <a:gd name="connsiteX58" fmla="*/ 2792101 w 5741575"/>
              <a:gd name="connsiteY58" fmla="*/ 365927 h 955271"/>
              <a:gd name="connsiteX59" fmla="*/ 2885545 w 5741575"/>
              <a:gd name="connsiteY59" fmla="*/ 372818 h 955271"/>
              <a:gd name="connsiteX60" fmla="*/ 3009558 w 5741575"/>
              <a:gd name="connsiteY60" fmla="*/ 370573 h 955271"/>
              <a:gd name="connsiteX61" fmla="*/ 3095010 w 5741575"/>
              <a:gd name="connsiteY61" fmla="*/ 332454 h 955271"/>
              <a:gd name="connsiteX62" fmla="*/ 3103742 w 5741575"/>
              <a:gd name="connsiteY62" fmla="*/ 337974 h 955271"/>
              <a:gd name="connsiteX63" fmla="*/ 3165093 w 5741575"/>
              <a:gd name="connsiteY63" fmla="*/ 329459 h 955271"/>
              <a:gd name="connsiteX64" fmla="*/ 3373785 w 5741575"/>
              <a:gd name="connsiteY64" fmla="*/ 255680 h 955271"/>
              <a:gd name="connsiteX65" fmla="*/ 3493851 w 5741575"/>
              <a:gd name="connsiteY65" fmla="*/ 240255 h 955271"/>
              <a:gd name="connsiteX66" fmla="*/ 3537470 w 5741575"/>
              <a:gd name="connsiteY66" fmla="*/ 241867 h 955271"/>
              <a:gd name="connsiteX67" fmla="*/ 3610489 w 5741575"/>
              <a:gd name="connsiteY67" fmla="*/ 244128 h 955271"/>
              <a:gd name="connsiteX68" fmla="*/ 3667539 w 5741575"/>
              <a:gd name="connsiteY68" fmla="*/ 263271 h 955271"/>
              <a:gd name="connsiteX69" fmla="*/ 3727614 w 5741575"/>
              <a:gd name="connsiteY69" fmla="*/ 258245 h 955271"/>
              <a:gd name="connsiteX70" fmla="*/ 3738369 w 5741575"/>
              <a:gd name="connsiteY70" fmla="*/ 234506 h 955271"/>
              <a:gd name="connsiteX71" fmla="*/ 3803670 w 5741575"/>
              <a:gd name="connsiteY71" fmla="*/ 236457 h 955271"/>
              <a:gd name="connsiteX72" fmla="*/ 3903080 w 5741575"/>
              <a:gd name="connsiteY72" fmla="*/ 241890 h 955271"/>
              <a:gd name="connsiteX73" fmla="*/ 4114838 w 5741575"/>
              <a:gd name="connsiteY73" fmla="*/ 238165 h 955271"/>
              <a:gd name="connsiteX74" fmla="*/ 4271023 w 5741575"/>
              <a:gd name="connsiteY74" fmla="*/ 241959 h 955271"/>
              <a:gd name="connsiteX75" fmla="*/ 4367397 w 5741575"/>
              <a:gd name="connsiteY75" fmla="*/ 271442 h 955271"/>
              <a:gd name="connsiteX76" fmla="*/ 4495366 w 5741575"/>
              <a:gd name="connsiteY76" fmla="*/ 271618 h 955271"/>
              <a:gd name="connsiteX77" fmla="*/ 4517347 w 5741575"/>
              <a:gd name="connsiteY77" fmla="*/ 275639 h 955271"/>
              <a:gd name="connsiteX78" fmla="*/ 4546116 w 5741575"/>
              <a:gd name="connsiteY78" fmla="*/ 268568 h 955271"/>
              <a:gd name="connsiteX79" fmla="*/ 4661259 w 5741575"/>
              <a:gd name="connsiteY79" fmla="*/ 238966 h 955271"/>
              <a:gd name="connsiteX80" fmla="*/ 4750403 w 5741575"/>
              <a:gd name="connsiteY80" fmla="*/ 204364 h 955271"/>
              <a:gd name="connsiteX81" fmla="*/ 4867614 w 5741575"/>
              <a:gd name="connsiteY81" fmla="*/ 208668 h 955271"/>
              <a:gd name="connsiteX82" fmla="*/ 4937036 w 5741575"/>
              <a:gd name="connsiteY82" fmla="*/ 195446 h 955271"/>
              <a:gd name="connsiteX83" fmla="*/ 5047626 w 5741575"/>
              <a:gd name="connsiteY83" fmla="*/ 149604 h 955271"/>
              <a:gd name="connsiteX84" fmla="*/ 5200247 w 5741575"/>
              <a:gd name="connsiteY84" fmla="*/ 142695 h 955271"/>
              <a:gd name="connsiteX85" fmla="*/ 5235691 w 5741575"/>
              <a:gd name="connsiteY85" fmla="*/ 173330 h 955271"/>
              <a:gd name="connsiteX86" fmla="*/ 5280133 w 5741575"/>
              <a:gd name="connsiteY86" fmla="*/ 189342 h 955271"/>
              <a:gd name="connsiteX87" fmla="*/ 5291963 w 5741575"/>
              <a:gd name="connsiteY87" fmla="*/ 139446 h 955271"/>
              <a:gd name="connsiteX88" fmla="*/ 5418472 w 5741575"/>
              <a:gd name="connsiteY88" fmla="*/ 89163 h 955271"/>
              <a:gd name="connsiteX89" fmla="*/ 5482354 w 5741575"/>
              <a:gd name="connsiteY89" fmla="*/ 69470 h 955271"/>
              <a:gd name="connsiteX90" fmla="*/ 5583280 w 5741575"/>
              <a:gd name="connsiteY90" fmla="*/ 49787 h 955271"/>
              <a:gd name="connsiteX91" fmla="*/ 5613766 w 5741575"/>
              <a:gd name="connsiteY91" fmla="*/ 41855 h 955271"/>
              <a:gd name="connsiteX92" fmla="*/ 5684952 w 5741575"/>
              <a:gd name="connsiteY92" fmla="*/ 26088 h 955271"/>
              <a:gd name="connsiteX93" fmla="*/ 5741575 w 5741575"/>
              <a:gd name="connsiteY93"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787156 w 5741575"/>
              <a:gd name="connsiteY22" fmla="*/ 838447 h 955271"/>
              <a:gd name="connsiteX23" fmla="*/ 898586 w 5741575"/>
              <a:gd name="connsiteY23" fmla="*/ 808502 h 955271"/>
              <a:gd name="connsiteX24" fmla="*/ 924063 w 5741575"/>
              <a:gd name="connsiteY24" fmla="*/ 770210 h 955271"/>
              <a:gd name="connsiteX25" fmla="*/ 1212574 w 5741575"/>
              <a:gd name="connsiteY25" fmla="*/ 724238 h 955271"/>
              <a:gd name="connsiteX26" fmla="*/ 1280768 w 5741575"/>
              <a:gd name="connsiteY26" fmla="*/ 699122 h 955271"/>
              <a:gd name="connsiteX27" fmla="*/ 1352027 w 5741575"/>
              <a:gd name="connsiteY27" fmla="*/ 704323 h 955271"/>
              <a:gd name="connsiteX28" fmla="*/ 1374314 w 5741575"/>
              <a:gd name="connsiteY28" fmla="*/ 688815 h 955271"/>
              <a:gd name="connsiteX29" fmla="*/ 1378034 w 5741575"/>
              <a:gd name="connsiteY29" fmla="*/ 685842 h 955271"/>
              <a:gd name="connsiteX30" fmla="*/ 1395604 w 5741575"/>
              <a:gd name="connsiteY30" fmla="*/ 680460 h 955271"/>
              <a:gd name="connsiteX31" fmla="*/ 1397206 w 5741575"/>
              <a:gd name="connsiteY31" fmla="*/ 670793 h 955271"/>
              <a:gd name="connsiteX32" fmla="*/ 1421250 w 5741575"/>
              <a:gd name="connsiteY32" fmla="*/ 656855 h 955271"/>
              <a:gd name="connsiteX33" fmla="*/ 1454524 w 5741575"/>
              <a:gd name="connsiteY33" fmla="*/ 649224 h 955271"/>
              <a:gd name="connsiteX34" fmla="*/ 1616217 w 5741575"/>
              <a:gd name="connsiteY34" fmla="*/ 622107 h 955271"/>
              <a:gd name="connsiteX35" fmla="*/ 1710928 w 5741575"/>
              <a:gd name="connsiteY35" fmla="*/ 600666 h 955271"/>
              <a:gd name="connsiteX36" fmla="*/ 1743718 w 5741575"/>
              <a:gd name="connsiteY36" fmla="*/ 584327 h 955271"/>
              <a:gd name="connsiteX37" fmla="*/ 1873778 w 5741575"/>
              <a:gd name="connsiteY37" fmla="*/ 530130 h 955271"/>
              <a:gd name="connsiteX38" fmla="*/ 1988411 w 5741575"/>
              <a:gd name="connsiteY38" fmla="*/ 491599 h 955271"/>
              <a:gd name="connsiteX39" fmla="*/ 2085507 w 5741575"/>
              <a:gd name="connsiteY39" fmla="*/ 498527 h 955271"/>
              <a:gd name="connsiteX40" fmla="*/ 2090767 w 5741575"/>
              <a:gd name="connsiteY40" fmla="*/ 490616 h 955271"/>
              <a:gd name="connsiteX41" fmla="*/ 2151143 w 5741575"/>
              <a:gd name="connsiteY41" fmla="*/ 478332 h 955271"/>
              <a:gd name="connsiteX42" fmla="*/ 2378710 w 5741575"/>
              <a:gd name="connsiteY42" fmla="*/ 477570 h 955271"/>
              <a:gd name="connsiteX43" fmla="*/ 2496256 w 5741575"/>
              <a:gd name="connsiteY43" fmla="*/ 452396 h 955271"/>
              <a:gd name="connsiteX44" fmla="*/ 2535387 w 5741575"/>
              <a:gd name="connsiteY44" fmla="*/ 436645 h 955271"/>
              <a:gd name="connsiteX45" fmla="*/ 2601109 w 5741575"/>
              <a:gd name="connsiteY45" fmla="*/ 410678 h 955271"/>
              <a:gd name="connsiteX46" fmla="*/ 2643855 w 5741575"/>
              <a:gd name="connsiteY46" fmla="*/ 374482 h 955271"/>
              <a:gd name="connsiteX47" fmla="*/ 2657726 w 5741575"/>
              <a:gd name="connsiteY47" fmla="*/ 365841 h 955271"/>
              <a:gd name="connsiteX48" fmla="*/ 2687125 w 5741575"/>
              <a:gd name="connsiteY48" fmla="*/ 366820 h 955271"/>
              <a:gd name="connsiteX49" fmla="*/ 2697479 w 5741575"/>
              <a:gd name="connsiteY49" fmla="*/ 361430 h 955271"/>
              <a:gd name="connsiteX50" fmla="*/ 2701547 w 5741575"/>
              <a:gd name="connsiteY50" fmla="*/ 361545 h 955271"/>
              <a:gd name="connsiteX51" fmla="*/ 2711054 w 5741575"/>
              <a:gd name="connsiteY51" fmla="*/ 360597 h 955271"/>
              <a:gd name="connsiteX52" fmla="*/ 2710438 w 5741575"/>
              <a:gd name="connsiteY52" fmla="*/ 366958 h 955271"/>
              <a:gd name="connsiteX53" fmla="*/ 2722936 w 5741575"/>
              <a:gd name="connsiteY53" fmla="*/ 377633 h 955271"/>
              <a:gd name="connsiteX54" fmla="*/ 2777227 w 5741575"/>
              <a:gd name="connsiteY54" fmla="*/ 368972 h 955271"/>
              <a:gd name="connsiteX55" fmla="*/ 2779510 w 5741575"/>
              <a:gd name="connsiteY55" fmla="*/ 361652 h 955271"/>
              <a:gd name="connsiteX56" fmla="*/ 2786278 w 5741575"/>
              <a:gd name="connsiteY56" fmla="*/ 359869 h 955271"/>
              <a:gd name="connsiteX57" fmla="*/ 2792101 w 5741575"/>
              <a:gd name="connsiteY57" fmla="*/ 365927 h 955271"/>
              <a:gd name="connsiteX58" fmla="*/ 2885545 w 5741575"/>
              <a:gd name="connsiteY58" fmla="*/ 372818 h 955271"/>
              <a:gd name="connsiteX59" fmla="*/ 3009558 w 5741575"/>
              <a:gd name="connsiteY59" fmla="*/ 370573 h 955271"/>
              <a:gd name="connsiteX60" fmla="*/ 3095010 w 5741575"/>
              <a:gd name="connsiteY60" fmla="*/ 332454 h 955271"/>
              <a:gd name="connsiteX61" fmla="*/ 3103742 w 5741575"/>
              <a:gd name="connsiteY61" fmla="*/ 337974 h 955271"/>
              <a:gd name="connsiteX62" fmla="*/ 3165093 w 5741575"/>
              <a:gd name="connsiteY62" fmla="*/ 329459 h 955271"/>
              <a:gd name="connsiteX63" fmla="*/ 3373785 w 5741575"/>
              <a:gd name="connsiteY63" fmla="*/ 255680 h 955271"/>
              <a:gd name="connsiteX64" fmla="*/ 3493851 w 5741575"/>
              <a:gd name="connsiteY64" fmla="*/ 240255 h 955271"/>
              <a:gd name="connsiteX65" fmla="*/ 3537470 w 5741575"/>
              <a:gd name="connsiteY65" fmla="*/ 241867 h 955271"/>
              <a:gd name="connsiteX66" fmla="*/ 3610489 w 5741575"/>
              <a:gd name="connsiteY66" fmla="*/ 244128 h 955271"/>
              <a:gd name="connsiteX67" fmla="*/ 3667539 w 5741575"/>
              <a:gd name="connsiteY67" fmla="*/ 263271 h 955271"/>
              <a:gd name="connsiteX68" fmla="*/ 3727614 w 5741575"/>
              <a:gd name="connsiteY68" fmla="*/ 258245 h 955271"/>
              <a:gd name="connsiteX69" fmla="*/ 3738369 w 5741575"/>
              <a:gd name="connsiteY69" fmla="*/ 234506 h 955271"/>
              <a:gd name="connsiteX70" fmla="*/ 3803670 w 5741575"/>
              <a:gd name="connsiteY70" fmla="*/ 236457 h 955271"/>
              <a:gd name="connsiteX71" fmla="*/ 3903080 w 5741575"/>
              <a:gd name="connsiteY71" fmla="*/ 241890 h 955271"/>
              <a:gd name="connsiteX72" fmla="*/ 4114838 w 5741575"/>
              <a:gd name="connsiteY72" fmla="*/ 238165 h 955271"/>
              <a:gd name="connsiteX73" fmla="*/ 4271023 w 5741575"/>
              <a:gd name="connsiteY73" fmla="*/ 241959 h 955271"/>
              <a:gd name="connsiteX74" fmla="*/ 4367397 w 5741575"/>
              <a:gd name="connsiteY74" fmla="*/ 271442 h 955271"/>
              <a:gd name="connsiteX75" fmla="*/ 4495366 w 5741575"/>
              <a:gd name="connsiteY75" fmla="*/ 271618 h 955271"/>
              <a:gd name="connsiteX76" fmla="*/ 4517347 w 5741575"/>
              <a:gd name="connsiteY76" fmla="*/ 275639 h 955271"/>
              <a:gd name="connsiteX77" fmla="*/ 4546116 w 5741575"/>
              <a:gd name="connsiteY77" fmla="*/ 268568 h 955271"/>
              <a:gd name="connsiteX78" fmla="*/ 4661259 w 5741575"/>
              <a:gd name="connsiteY78" fmla="*/ 238966 h 955271"/>
              <a:gd name="connsiteX79" fmla="*/ 4750403 w 5741575"/>
              <a:gd name="connsiteY79" fmla="*/ 204364 h 955271"/>
              <a:gd name="connsiteX80" fmla="*/ 4867614 w 5741575"/>
              <a:gd name="connsiteY80" fmla="*/ 208668 h 955271"/>
              <a:gd name="connsiteX81" fmla="*/ 4937036 w 5741575"/>
              <a:gd name="connsiteY81" fmla="*/ 195446 h 955271"/>
              <a:gd name="connsiteX82" fmla="*/ 5047626 w 5741575"/>
              <a:gd name="connsiteY82" fmla="*/ 149604 h 955271"/>
              <a:gd name="connsiteX83" fmla="*/ 5200247 w 5741575"/>
              <a:gd name="connsiteY83" fmla="*/ 142695 h 955271"/>
              <a:gd name="connsiteX84" fmla="*/ 5235691 w 5741575"/>
              <a:gd name="connsiteY84" fmla="*/ 173330 h 955271"/>
              <a:gd name="connsiteX85" fmla="*/ 5280133 w 5741575"/>
              <a:gd name="connsiteY85" fmla="*/ 189342 h 955271"/>
              <a:gd name="connsiteX86" fmla="*/ 5291963 w 5741575"/>
              <a:gd name="connsiteY86" fmla="*/ 139446 h 955271"/>
              <a:gd name="connsiteX87" fmla="*/ 5418472 w 5741575"/>
              <a:gd name="connsiteY87" fmla="*/ 89163 h 955271"/>
              <a:gd name="connsiteX88" fmla="*/ 5482354 w 5741575"/>
              <a:gd name="connsiteY88" fmla="*/ 69470 h 955271"/>
              <a:gd name="connsiteX89" fmla="*/ 5583280 w 5741575"/>
              <a:gd name="connsiteY89" fmla="*/ 49787 h 955271"/>
              <a:gd name="connsiteX90" fmla="*/ 5613766 w 5741575"/>
              <a:gd name="connsiteY90" fmla="*/ 41855 h 955271"/>
              <a:gd name="connsiteX91" fmla="*/ 5684952 w 5741575"/>
              <a:gd name="connsiteY91" fmla="*/ 26088 h 955271"/>
              <a:gd name="connsiteX92" fmla="*/ 5741575 w 5741575"/>
              <a:gd name="connsiteY9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898586 w 5741575"/>
              <a:gd name="connsiteY23" fmla="*/ 808502 h 955271"/>
              <a:gd name="connsiteX24" fmla="*/ 924063 w 5741575"/>
              <a:gd name="connsiteY24" fmla="*/ 770210 h 955271"/>
              <a:gd name="connsiteX25" fmla="*/ 1212574 w 5741575"/>
              <a:gd name="connsiteY25" fmla="*/ 724238 h 955271"/>
              <a:gd name="connsiteX26" fmla="*/ 1280768 w 5741575"/>
              <a:gd name="connsiteY26" fmla="*/ 699122 h 955271"/>
              <a:gd name="connsiteX27" fmla="*/ 1352027 w 5741575"/>
              <a:gd name="connsiteY27" fmla="*/ 704323 h 955271"/>
              <a:gd name="connsiteX28" fmla="*/ 1374314 w 5741575"/>
              <a:gd name="connsiteY28" fmla="*/ 688815 h 955271"/>
              <a:gd name="connsiteX29" fmla="*/ 1378034 w 5741575"/>
              <a:gd name="connsiteY29" fmla="*/ 685842 h 955271"/>
              <a:gd name="connsiteX30" fmla="*/ 1395604 w 5741575"/>
              <a:gd name="connsiteY30" fmla="*/ 680460 h 955271"/>
              <a:gd name="connsiteX31" fmla="*/ 1397206 w 5741575"/>
              <a:gd name="connsiteY31" fmla="*/ 670793 h 955271"/>
              <a:gd name="connsiteX32" fmla="*/ 1421250 w 5741575"/>
              <a:gd name="connsiteY32" fmla="*/ 656855 h 955271"/>
              <a:gd name="connsiteX33" fmla="*/ 1454524 w 5741575"/>
              <a:gd name="connsiteY33" fmla="*/ 649224 h 955271"/>
              <a:gd name="connsiteX34" fmla="*/ 1616217 w 5741575"/>
              <a:gd name="connsiteY34" fmla="*/ 622107 h 955271"/>
              <a:gd name="connsiteX35" fmla="*/ 1710928 w 5741575"/>
              <a:gd name="connsiteY35" fmla="*/ 600666 h 955271"/>
              <a:gd name="connsiteX36" fmla="*/ 1743718 w 5741575"/>
              <a:gd name="connsiteY36" fmla="*/ 584327 h 955271"/>
              <a:gd name="connsiteX37" fmla="*/ 1873778 w 5741575"/>
              <a:gd name="connsiteY37" fmla="*/ 530130 h 955271"/>
              <a:gd name="connsiteX38" fmla="*/ 1988411 w 5741575"/>
              <a:gd name="connsiteY38" fmla="*/ 491599 h 955271"/>
              <a:gd name="connsiteX39" fmla="*/ 2085507 w 5741575"/>
              <a:gd name="connsiteY39" fmla="*/ 498527 h 955271"/>
              <a:gd name="connsiteX40" fmla="*/ 2090767 w 5741575"/>
              <a:gd name="connsiteY40" fmla="*/ 490616 h 955271"/>
              <a:gd name="connsiteX41" fmla="*/ 2151143 w 5741575"/>
              <a:gd name="connsiteY41" fmla="*/ 478332 h 955271"/>
              <a:gd name="connsiteX42" fmla="*/ 2378710 w 5741575"/>
              <a:gd name="connsiteY42" fmla="*/ 477570 h 955271"/>
              <a:gd name="connsiteX43" fmla="*/ 2496256 w 5741575"/>
              <a:gd name="connsiteY43" fmla="*/ 452396 h 955271"/>
              <a:gd name="connsiteX44" fmla="*/ 2535387 w 5741575"/>
              <a:gd name="connsiteY44" fmla="*/ 436645 h 955271"/>
              <a:gd name="connsiteX45" fmla="*/ 2601109 w 5741575"/>
              <a:gd name="connsiteY45" fmla="*/ 410678 h 955271"/>
              <a:gd name="connsiteX46" fmla="*/ 2643855 w 5741575"/>
              <a:gd name="connsiteY46" fmla="*/ 374482 h 955271"/>
              <a:gd name="connsiteX47" fmla="*/ 2657726 w 5741575"/>
              <a:gd name="connsiteY47" fmla="*/ 365841 h 955271"/>
              <a:gd name="connsiteX48" fmla="*/ 2687125 w 5741575"/>
              <a:gd name="connsiteY48" fmla="*/ 366820 h 955271"/>
              <a:gd name="connsiteX49" fmla="*/ 2697479 w 5741575"/>
              <a:gd name="connsiteY49" fmla="*/ 361430 h 955271"/>
              <a:gd name="connsiteX50" fmla="*/ 2701547 w 5741575"/>
              <a:gd name="connsiteY50" fmla="*/ 361545 h 955271"/>
              <a:gd name="connsiteX51" fmla="*/ 2711054 w 5741575"/>
              <a:gd name="connsiteY51" fmla="*/ 360597 h 955271"/>
              <a:gd name="connsiteX52" fmla="*/ 2710438 w 5741575"/>
              <a:gd name="connsiteY52" fmla="*/ 366958 h 955271"/>
              <a:gd name="connsiteX53" fmla="*/ 2722936 w 5741575"/>
              <a:gd name="connsiteY53" fmla="*/ 377633 h 955271"/>
              <a:gd name="connsiteX54" fmla="*/ 2777227 w 5741575"/>
              <a:gd name="connsiteY54" fmla="*/ 368972 h 955271"/>
              <a:gd name="connsiteX55" fmla="*/ 2779510 w 5741575"/>
              <a:gd name="connsiteY55" fmla="*/ 361652 h 955271"/>
              <a:gd name="connsiteX56" fmla="*/ 2786278 w 5741575"/>
              <a:gd name="connsiteY56" fmla="*/ 359869 h 955271"/>
              <a:gd name="connsiteX57" fmla="*/ 2792101 w 5741575"/>
              <a:gd name="connsiteY57" fmla="*/ 365927 h 955271"/>
              <a:gd name="connsiteX58" fmla="*/ 2885545 w 5741575"/>
              <a:gd name="connsiteY58" fmla="*/ 372818 h 955271"/>
              <a:gd name="connsiteX59" fmla="*/ 3009558 w 5741575"/>
              <a:gd name="connsiteY59" fmla="*/ 370573 h 955271"/>
              <a:gd name="connsiteX60" fmla="*/ 3095010 w 5741575"/>
              <a:gd name="connsiteY60" fmla="*/ 332454 h 955271"/>
              <a:gd name="connsiteX61" fmla="*/ 3103742 w 5741575"/>
              <a:gd name="connsiteY61" fmla="*/ 337974 h 955271"/>
              <a:gd name="connsiteX62" fmla="*/ 3165093 w 5741575"/>
              <a:gd name="connsiteY62" fmla="*/ 329459 h 955271"/>
              <a:gd name="connsiteX63" fmla="*/ 3373785 w 5741575"/>
              <a:gd name="connsiteY63" fmla="*/ 255680 h 955271"/>
              <a:gd name="connsiteX64" fmla="*/ 3493851 w 5741575"/>
              <a:gd name="connsiteY64" fmla="*/ 240255 h 955271"/>
              <a:gd name="connsiteX65" fmla="*/ 3537470 w 5741575"/>
              <a:gd name="connsiteY65" fmla="*/ 241867 h 955271"/>
              <a:gd name="connsiteX66" fmla="*/ 3610489 w 5741575"/>
              <a:gd name="connsiteY66" fmla="*/ 244128 h 955271"/>
              <a:gd name="connsiteX67" fmla="*/ 3667539 w 5741575"/>
              <a:gd name="connsiteY67" fmla="*/ 263271 h 955271"/>
              <a:gd name="connsiteX68" fmla="*/ 3727614 w 5741575"/>
              <a:gd name="connsiteY68" fmla="*/ 258245 h 955271"/>
              <a:gd name="connsiteX69" fmla="*/ 3738369 w 5741575"/>
              <a:gd name="connsiteY69" fmla="*/ 234506 h 955271"/>
              <a:gd name="connsiteX70" fmla="*/ 3803670 w 5741575"/>
              <a:gd name="connsiteY70" fmla="*/ 236457 h 955271"/>
              <a:gd name="connsiteX71" fmla="*/ 3903080 w 5741575"/>
              <a:gd name="connsiteY71" fmla="*/ 241890 h 955271"/>
              <a:gd name="connsiteX72" fmla="*/ 4114838 w 5741575"/>
              <a:gd name="connsiteY72" fmla="*/ 238165 h 955271"/>
              <a:gd name="connsiteX73" fmla="*/ 4271023 w 5741575"/>
              <a:gd name="connsiteY73" fmla="*/ 241959 h 955271"/>
              <a:gd name="connsiteX74" fmla="*/ 4367397 w 5741575"/>
              <a:gd name="connsiteY74" fmla="*/ 271442 h 955271"/>
              <a:gd name="connsiteX75" fmla="*/ 4495366 w 5741575"/>
              <a:gd name="connsiteY75" fmla="*/ 271618 h 955271"/>
              <a:gd name="connsiteX76" fmla="*/ 4517347 w 5741575"/>
              <a:gd name="connsiteY76" fmla="*/ 275639 h 955271"/>
              <a:gd name="connsiteX77" fmla="*/ 4546116 w 5741575"/>
              <a:gd name="connsiteY77" fmla="*/ 268568 h 955271"/>
              <a:gd name="connsiteX78" fmla="*/ 4661259 w 5741575"/>
              <a:gd name="connsiteY78" fmla="*/ 238966 h 955271"/>
              <a:gd name="connsiteX79" fmla="*/ 4750403 w 5741575"/>
              <a:gd name="connsiteY79" fmla="*/ 204364 h 955271"/>
              <a:gd name="connsiteX80" fmla="*/ 4867614 w 5741575"/>
              <a:gd name="connsiteY80" fmla="*/ 208668 h 955271"/>
              <a:gd name="connsiteX81" fmla="*/ 4937036 w 5741575"/>
              <a:gd name="connsiteY81" fmla="*/ 195446 h 955271"/>
              <a:gd name="connsiteX82" fmla="*/ 5047626 w 5741575"/>
              <a:gd name="connsiteY82" fmla="*/ 149604 h 955271"/>
              <a:gd name="connsiteX83" fmla="*/ 5200247 w 5741575"/>
              <a:gd name="connsiteY83" fmla="*/ 142695 h 955271"/>
              <a:gd name="connsiteX84" fmla="*/ 5235691 w 5741575"/>
              <a:gd name="connsiteY84" fmla="*/ 173330 h 955271"/>
              <a:gd name="connsiteX85" fmla="*/ 5280133 w 5741575"/>
              <a:gd name="connsiteY85" fmla="*/ 189342 h 955271"/>
              <a:gd name="connsiteX86" fmla="*/ 5291963 w 5741575"/>
              <a:gd name="connsiteY86" fmla="*/ 139446 h 955271"/>
              <a:gd name="connsiteX87" fmla="*/ 5418472 w 5741575"/>
              <a:gd name="connsiteY87" fmla="*/ 89163 h 955271"/>
              <a:gd name="connsiteX88" fmla="*/ 5482354 w 5741575"/>
              <a:gd name="connsiteY88" fmla="*/ 69470 h 955271"/>
              <a:gd name="connsiteX89" fmla="*/ 5583280 w 5741575"/>
              <a:gd name="connsiteY89" fmla="*/ 49787 h 955271"/>
              <a:gd name="connsiteX90" fmla="*/ 5613766 w 5741575"/>
              <a:gd name="connsiteY90" fmla="*/ 41855 h 955271"/>
              <a:gd name="connsiteX91" fmla="*/ 5684952 w 5741575"/>
              <a:gd name="connsiteY91" fmla="*/ 26088 h 955271"/>
              <a:gd name="connsiteX92" fmla="*/ 5741575 w 5741575"/>
              <a:gd name="connsiteY9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898586 w 5741575"/>
              <a:gd name="connsiteY23" fmla="*/ 808502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477637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84157 w 5741575"/>
              <a:gd name="connsiteY19" fmla="*/ 867971 h 955271"/>
              <a:gd name="connsiteX20" fmla="*/ 477637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306299 w 5741575"/>
              <a:gd name="connsiteY16" fmla="*/ 873609 h 955271"/>
              <a:gd name="connsiteX17" fmla="*/ 331571 w 5741575"/>
              <a:gd name="connsiteY17" fmla="*/ 869866 h 955271"/>
              <a:gd name="connsiteX18" fmla="*/ 384157 w 5741575"/>
              <a:gd name="connsiteY18" fmla="*/ 867971 h 955271"/>
              <a:gd name="connsiteX19" fmla="*/ 477637 w 5741575"/>
              <a:gd name="connsiteY19" fmla="*/ 870334 h 955271"/>
              <a:gd name="connsiteX20" fmla="*/ 570239 w 5741575"/>
              <a:gd name="connsiteY20" fmla="*/ 829596 h 955271"/>
              <a:gd name="connsiteX21" fmla="*/ 787156 w 5741575"/>
              <a:gd name="connsiteY21" fmla="*/ 838447 h 955271"/>
              <a:gd name="connsiteX22" fmla="*/ 948872 w 5741575"/>
              <a:gd name="connsiteY22" fmla="*/ 772201 h 955271"/>
              <a:gd name="connsiteX23" fmla="*/ 1127089 w 5741575"/>
              <a:gd name="connsiteY23" fmla="*/ 746926 h 955271"/>
              <a:gd name="connsiteX24" fmla="*/ 1220426 w 5741575"/>
              <a:gd name="connsiteY24" fmla="*/ 721810 h 955271"/>
              <a:gd name="connsiteX25" fmla="*/ 1306771 w 5741575"/>
              <a:gd name="connsiteY25" fmla="*/ 717936 h 955271"/>
              <a:gd name="connsiteX26" fmla="*/ 1374314 w 5741575"/>
              <a:gd name="connsiteY26" fmla="*/ 688815 h 955271"/>
              <a:gd name="connsiteX27" fmla="*/ 1378034 w 5741575"/>
              <a:gd name="connsiteY27" fmla="*/ 685842 h 955271"/>
              <a:gd name="connsiteX28" fmla="*/ 1395604 w 5741575"/>
              <a:gd name="connsiteY28" fmla="*/ 680460 h 955271"/>
              <a:gd name="connsiteX29" fmla="*/ 1397206 w 5741575"/>
              <a:gd name="connsiteY29" fmla="*/ 670793 h 955271"/>
              <a:gd name="connsiteX30" fmla="*/ 1421250 w 5741575"/>
              <a:gd name="connsiteY30" fmla="*/ 656855 h 955271"/>
              <a:gd name="connsiteX31" fmla="*/ 1454524 w 5741575"/>
              <a:gd name="connsiteY31" fmla="*/ 649224 h 955271"/>
              <a:gd name="connsiteX32" fmla="*/ 1616217 w 5741575"/>
              <a:gd name="connsiteY32" fmla="*/ 622107 h 955271"/>
              <a:gd name="connsiteX33" fmla="*/ 1710928 w 5741575"/>
              <a:gd name="connsiteY33" fmla="*/ 600666 h 955271"/>
              <a:gd name="connsiteX34" fmla="*/ 1743718 w 5741575"/>
              <a:gd name="connsiteY34" fmla="*/ 584327 h 955271"/>
              <a:gd name="connsiteX35" fmla="*/ 1873778 w 5741575"/>
              <a:gd name="connsiteY35" fmla="*/ 530130 h 955271"/>
              <a:gd name="connsiteX36" fmla="*/ 1988411 w 5741575"/>
              <a:gd name="connsiteY36" fmla="*/ 491599 h 955271"/>
              <a:gd name="connsiteX37" fmla="*/ 2085507 w 5741575"/>
              <a:gd name="connsiteY37" fmla="*/ 498527 h 955271"/>
              <a:gd name="connsiteX38" fmla="*/ 2090767 w 5741575"/>
              <a:gd name="connsiteY38" fmla="*/ 490616 h 955271"/>
              <a:gd name="connsiteX39" fmla="*/ 2151143 w 5741575"/>
              <a:gd name="connsiteY39" fmla="*/ 478332 h 955271"/>
              <a:gd name="connsiteX40" fmla="*/ 2378710 w 5741575"/>
              <a:gd name="connsiteY40" fmla="*/ 477570 h 955271"/>
              <a:gd name="connsiteX41" fmla="*/ 2496256 w 5741575"/>
              <a:gd name="connsiteY41" fmla="*/ 452396 h 955271"/>
              <a:gd name="connsiteX42" fmla="*/ 2535387 w 5741575"/>
              <a:gd name="connsiteY42" fmla="*/ 436645 h 955271"/>
              <a:gd name="connsiteX43" fmla="*/ 2601109 w 5741575"/>
              <a:gd name="connsiteY43" fmla="*/ 410678 h 955271"/>
              <a:gd name="connsiteX44" fmla="*/ 2643855 w 5741575"/>
              <a:gd name="connsiteY44" fmla="*/ 374482 h 955271"/>
              <a:gd name="connsiteX45" fmla="*/ 2657726 w 5741575"/>
              <a:gd name="connsiteY45" fmla="*/ 365841 h 955271"/>
              <a:gd name="connsiteX46" fmla="*/ 2687125 w 5741575"/>
              <a:gd name="connsiteY46" fmla="*/ 366820 h 955271"/>
              <a:gd name="connsiteX47" fmla="*/ 2697479 w 5741575"/>
              <a:gd name="connsiteY47" fmla="*/ 361430 h 955271"/>
              <a:gd name="connsiteX48" fmla="*/ 2701547 w 5741575"/>
              <a:gd name="connsiteY48" fmla="*/ 361545 h 955271"/>
              <a:gd name="connsiteX49" fmla="*/ 2711054 w 5741575"/>
              <a:gd name="connsiteY49" fmla="*/ 360597 h 955271"/>
              <a:gd name="connsiteX50" fmla="*/ 2710438 w 5741575"/>
              <a:gd name="connsiteY50" fmla="*/ 366958 h 955271"/>
              <a:gd name="connsiteX51" fmla="*/ 2722936 w 5741575"/>
              <a:gd name="connsiteY51" fmla="*/ 377633 h 955271"/>
              <a:gd name="connsiteX52" fmla="*/ 2777227 w 5741575"/>
              <a:gd name="connsiteY52" fmla="*/ 368972 h 955271"/>
              <a:gd name="connsiteX53" fmla="*/ 2779510 w 5741575"/>
              <a:gd name="connsiteY53" fmla="*/ 361652 h 955271"/>
              <a:gd name="connsiteX54" fmla="*/ 2786278 w 5741575"/>
              <a:gd name="connsiteY54" fmla="*/ 359869 h 955271"/>
              <a:gd name="connsiteX55" fmla="*/ 2792101 w 5741575"/>
              <a:gd name="connsiteY55" fmla="*/ 365927 h 955271"/>
              <a:gd name="connsiteX56" fmla="*/ 2885545 w 5741575"/>
              <a:gd name="connsiteY56" fmla="*/ 372818 h 955271"/>
              <a:gd name="connsiteX57" fmla="*/ 3009558 w 5741575"/>
              <a:gd name="connsiteY57" fmla="*/ 370573 h 955271"/>
              <a:gd name="connsiteX58" fmla="*/ 3095010 w 5741575"/>
              <a:gd name="connsiteY58" fmla="*/ 332454 h 955271"/>
              <a:gd name="connsiteX59" fmla="*/ 3103742 w 5741575"/>
              <a:gd name="connsiteY59" fmla="*/ 337974 h 955271"/>
              <a:gd name="connsiteX60" fmla="*/ 3165093 w 5741575"/>
              <a:gd name="connsiteY60" fmla="*/ 329459 h 955271"/>
              <a:gd name="connsiteX61" fmla="*/ 3373785 w 5741575"/>
              <a:gd name="connsiteY61" fmla="*/ 255680 h 955271"/>
              <a:gd name="connsiteX62" fmla="*/ 3493851 w 5741575"/>
              <a:gd name="connsiteY62" fmla="*/ 240255 h 955271"/>
              <a:gd name="connsiteX63" fmla="*/ 3537470 w 5741575"/>
              <a:gd name="connsiteY63" fmla="*/ 241867 h 955271"/>
              <a:gd name="connsiteX64" fmla="*/ 3610489 w 5741575"/>
              <a:gd name="connsiteY64" fmla="*/ 244128 h 955271"/>
              <a:gd name="connsiteX65" fmla="*/ 3667539 w 5741575"/>
              <a:gd name="connsiteY65" fmla="*/ 263271 h 955271"/>
              <a:gd name="connsiteX66" fmla="*/ 3727614 w 5741575"/>
              <a:gd name="connsiteY66" fmla="*/ 258245 h 955271"/>
              <a:gd name="connsiteX67" fmla="*/ 3738369 w 5741575"/>
              <a:gd name="connsiteY67" fmla="*/ 234506 h 955271"/>
              <a:gd name="connsiteX68" fmla="*/ 3803670 w 5741575"/>
              <a:gd name="connsiteY68" fmla="*/ 236457 h 955271"/>
              <a:gd name="connsiteX69" fmla="*/ 3903080 w 5741575"/>
              <a:gd name="connsiteY69" fmla="*/ 241890 h 955271"/>
              <a:gd name="connsiteX70" fmla="*/ 4114838 w 5741575"/>
              <a:gd name="connsiteY70" fmla="*/ 238165 h 955271"/>
              <a:gd name="connsiteX71" fmla="*/ 4271023 w 5741575"/>
              <a:gd name="connsiteY71" fmla="*/ 241959 h 955271"/>
              <a:gd name="connsiteX72" fmla="*/ 4367397 w 5741575"/>
              <a:gd name="connsiteY72" fmla="*/ 271442 h 955271"/>
              <a:gd name="connsiteX73" fmla="*/ 4495366 w 5741575"/>
              <a:gd name="connsiteY73" fmla="*/ 271618 h 955271"/>
              <a:gd name="connsiteX74" fmla="*/ 4517347 w 5741575"/>
              <a:gd name="connsiteY74" fmla="*/ 275639 h 955271"/>
              <a:gd name="connsiteX75" fmla="*/ 4546116 w 5741575"/>
              <a:gd name="connsiteY75" fmla="*/ 268568 h 955271"/>
              <a:gd name="connsiteX76" fmla="*/ 4661259 w 5741575"/>
              <a:gd name="connsiteY76" fmla="*/ 238966 h 955271"/>
              <a:gd name="connsiteX77" fmla="*/ 4750403 w 5741575"/>
              <a:gd name="connsiteY77" fmla="*/ 204364 h 955271"/>
              <a:gd name="connsiteX78" fmla="*/ 4867614 w 5741575"/>
              <a:gd name="connsiteY78" fmla="*/ 208668 h 955271"/>
              <a:gd name="connsiteX79" fmla="*/ 4937036 w 5741575"/>
              <a:gd name="connsiteY79" fmla="*/ 195446 h 955271"/>
              <a:gd name="connsiteX80" fmla="*/ 5047626 w 5741575"/>
              <a:gd name="connsiteY80" fmla="*/ 149604 h 955271"/>
              <a:gd name="connsiteX81" fmla="*/ 5200247 w 5741575"/>
              <a:gd name="connsiteY81" fmla="*/ 142695 h 955271"/>
              <a:gd name="connsiteX82" fmla="*/ 5235691 w 5741575"/>
              <a:gd name="connsiteY82" fmla="*/ 173330 h 955271"/>
              <a:gd name="connsiteX83" fmla="*/ 5280133 w 5741575"/>
              <a:gd name="connsiteY83" fmla="*/ 189342 h 955271"/>
              <a:gd name="connsiteX84" fmla="*/ 5291963 w 5741575"/>
              <a:gd name="connsiteY84" fmla="*/ 139446 h 955271"/>
              <a:gd name="connsiteX85" fmla="*/ 5418472 w 5741575"/>
              <a:gd name="connsiteY85" fmla="*/ 89163 h 955271"/>
              <a:gd name="connsiteX86" fmla="*/ 5482354 w 5741575"/>
              <a:gd name="connsiteY86" fmla="*/ 69470 h 955271"/>
              <a:gd name="connsiteX87" fmla="*/ 5583280 w 5741575"/>
              <a:gd name="connsiteY87" fmla="*/ 49787 h 955271"/>
              <a:gd name="connsiteX88" fmla="*/ 5613766 w 5741575"/>
              <a:gd name="connsiteY88" fmla="*/ 41855 h 955271"/>
              <a:gd name="connsiteX89" fmla="*/ 5684952 w 5741575"/>
              <a:gd name="connsiteY89" fmla="*/ 26088 h 955271"/>
              <a:gd name="connsiteX90" fmla="*/ 5741575 w 5741575"/>
              <a:gd name="connsiteY90"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306299 w 5741575"/>
              <a:gd name="connsiteY15" fmla="*/ 873609 h 955271"/>
              <a:gd name="connsiteX16" fmla="*/ 331571 w 5741575"/>
              <a:gd name="connsiteY16" fmla="*/ 869866 h 955271"/>
              <a:gd name="connsiteX17" fmla="*/ 384157 w 5741575"/>
              <a:gd name="connsiteY17" fmla="*/ 867971 h 955271"/>
              <a:gd name="connsiteX18" fmla="*/ 477637 w 5741575"/>
              <a:gd name="connsiteY18" fmla="*/ 870334 h 955271"/>
              <a:gd name="connsiteX19" fmla="*/ 570239 w 5741575"/>
              <a:gd name="connsiteY19" fmla="*/ 829596 h 955271"/>
              <a:gd name="connsiteX20" fmla="*/ 787156 w 5741575"/>
              <a:gd name="connsiteY20" fmla="*/ 838447 h 955271"/>
              <a:gd name="connsiteX21" fmla="*/ 948872 w 5741575"/>
              <a:gd name="connsiteY21" fmla="*/ 772201 h 955271"/>
              <a:gd name="connsiteX22" fmla="*/ 1127089 w 5741575"/>
              <a:gd name="connsiteY22" fmla="*/ 746926 h 955271"/>
              <a:gd name="connsiteX23" fmla="*/ 1220426 w 5741575"/>
              <a:gd name="connsiteY23" fmla="*/ 721810 h 955271"/>
              <a:gd name="connsiteX24" fmla="*/ 1306771 w 5741575"/>
              <a:gd name="connsiteY24" fmla="*/ 717936 h 955271"/>
              <a:gd name="connsiteX25" fmla="*/ 1374314 w 5741575"/>
              <a:gd name="connsiteY25" fmla="*/ 688815 h 955271"/>
              <a:gd name="connsiteX26" fmla="*/ 1378034 w 5741575"/>
              <a:gd name="connsiteY26" fmla="*/ 685842 h 955271"/>
              <a:gd name="connsiteX27" fmla="*/ 1395604 w 5741575"/>
              <a:gd name="connsiteY27" fmla="*/ 680460 h 955271"/>
              <a:gd name="connsiteX28" fmla="*/ 1397206 w 5741575"/>
              <a:gd name="connsiteY28" fmla="*/ 670793 h 955271"/>
              <a:gd name="connsiteX29" fmla="*/ 1421250 w 5741575"/>
              <a:gd name="connsiteY29" fmla="*/ 656855 h 955271"/>
              <a:gd name="connsiteX30" fmla="*/ 1454524 w 5741575"/>
              <a:gd name="connsiteY30" fmla="*/ 649224 h 955271"/>
              <a:gd name="connsiteX31" fmla="*/ 1616217 w 5741575"/>
              <a:gd name="connsiteY31" fmla="*/ 622107 h 955271"/>
              <a:gd name="connsiteX32" fmla="*/ 1710928 w 5741575"/>
              <a:gd name="connsiteY32" fmla="*/ 600666 h 955271"/>
              <a:gd name="connsiteX33" fmla="*/ 1743718 w 5741575"/>
              <a:gd name="connsiteY33" fmla="*/ 584327 h 955271"/>
              <a:gd name="connsiteX34" fmla="*/ 1873778 w 5741575"/>
              <a:gd name="connsiteY34" fmla="*/ 530130 h 955271"/>
              <a:gd name="connsiteX35" fmla="*/ 1988411 w 5741575"/>
              <a:gd name="connsiteY35" fmla="*/ 491599 h 955271"/>
              <a:gd name="connsiteX36" fmla="*/ 2085507 w 5741575"/>
              <a:gd name="connsiteY36" fmla="*/ 498527 h 955271"/>
              <a:gd name="connsiteX37" fmla="*/ 2090767 w 5741575"/>
              <a:gd name="connsiteY37" fmla="*/ 490616 h 955271"/>
              <a:gd name="connsiteX38" fmla="*/ 2151143 w 5741575"/>
              <a:gd name="connsiteY38" fmla="*/ 478332 h 955271"/>
              <a:gd name="connsiteX39" fmla="*/ 2378710 w 5741575"/>
              <a:gd name="connsiteY39" fmla="*/ 477570 h 955271"/>
              <a:gd name="connsiteX40" fmla="*/ 2496256 w 5741575"/>
              <a:gd name="connsiteY40" fmla="*/ 452396 h 955271"/>
              <a:gd name="connsiteX41" fmla="*/ 2535387 w 5741575"/>
              <a:gd name="connsiteY41" fmla="*/ 436645 h 955271"/>
              <a:gd name="connsiteX42" fmla="*/ 2601109 w 5741575"/>
              <a:gd name="connsiteY42" fmla="*/ 410678 h 955271"/>
              <a:gd name="connsiteX43" fmla="*/ 2643855 w 5741575"/>
              <a:gd name="connsiteY43" fmla="*/ 374482 h 955271"/>
              <a:gd name="connsiteX44" fmla="*/ 2657726 w 5741575"/>
              <a:gd name="connsiteY44" fmla="*/ 365841 h 955271"/>
              <a:gd name="connsiteX45" fmla="*/ 2687125 w 5741575"/>
              <a:gd name="connsiteY45" fmla="*/ 366820 h 955271"/>
              <a:gd name="connsiteX46" fmla="*/ 2697479 w 5741575"/>
              <a:gd name="connsiteY46" fmla="*/ 361430 h 955271"/>
              <a:gd name="connsiteX47" fmla="*/ 2701547 w 5741575"/>
              <a:gd name="connsiteY47" fmla="*/ 361545 h 955271"/>
              <a:gd name="connsiteX48" fmla="*/ 2711054 w 5741575"/>
              <a:gd name="connsiteY48" fmla="*/ 360597 h 955271"/>
              <a:gd name="connsiteX49" fmla="*/ 2710438 w 5741575"/>
              <a:gd name="connsiteY49" fmla="*/ 366958 h 955271"/>
              <a:gd name="connsiteX50" fmla="*/ 2722936 w 5741575"/>
              <a:gd name="connsiteY50" fmla="*/ 377633 h 955271"/>
              <a:gd name="connsiteX51" fmla="*/ 2777227 w 5741575"/>
              <a:gd name="connsiteY51" fmla="*/ 368972 h 955271"/>
              <a:gd name="connsiteX52" fmla="*/ 2779510 w 5741575"/>
              <a:gd name="connsiteY52" fmla="*/ 361652 h 955271"/>
              <a:gd name="connsiteX53" fmla="*/ 2786278 w 5741575"/>
              <a:gd name="connsiteY53" fmla="*/ 359869 h 955271"/>
              <a:gd name="connsiteX54" fmla="*/ 2792101 w 5741575"/>
              <a:gd name="connsiteY54" fmla="*/ 365927 h 955271"/>
              <a:gd name="connsiteX55" fmla="*/ 2885545 w 5741575"/>
              <a:gd name="connsiteY55" fmla="*/ 372818 h 955271"/>
              <a:gd name="connsiteX56" fmla="*/ 3009558 w 5741575"/>
              <a:gd name="connsiteY56" fmla="*/ 370573 h 955271"/>
              <a:gd name="connsiteX57" fmla="*/ 3095010 w 5741575"/>
              <a:gd name="connsiteY57" fmla="*/ 332454 h 955271"/>
              <a:gd name="connsiteX58" fmla="*/ 3103742 w 5741575"/>
              <a:gd name="connsiteY58" fmla="*/ 337974 h 955271"/>
              <a:gd name="connsiteX59" fmla="*/ 3165093 w 5741575"/>
              <a:gd name="connsiteY59" fmla="*/ 329459 h 955271"/>
              <a:gd name="connsiteX60" fmla="*/ 3373785 w 5741575"/>
              <a:gd name="connsiteY60" fmla="*/ 255680 h 955271"/>
              <a:gd name="connsiteX61" fmla="*/ 3493851 w 5741575"/>
              <a:gd name="connsiteY61" fmla="*/ 240255 h 955271"/>
              <a:gd name="connsiteX62" fmla="*/ 3537470 w 5741575"/>
              <a:gd name="connsiteY62" fmla="*/ 241867 h 955271"/>
              <a:gd name="connsiteX63" fmla="*/ 3610489 w 5741575"/>
              <a:gd name="connsiteY63" fmla="*/ 244128 h 955271"/>
              <a:gd name="connsiteX64" fmla="*/ 3667539 w 5741575"/>
              <a:gd name="connsiteY64" fmla="*/ 263271 h 955271"/>
              <a:gd name="connsiteX65" fmla="*/ 3727614 w 5741575"/>
              <a:gd name="connsiteY65" fmla="*/ 258245 h 955271"/>
              <a:gd name="connsiteX66" fmla="*/ 3738369 w 5741575"/>
              <a:gd name="connsiteY66" fmla="*/ 234506 h 955271"/>
              <a:gd name="connsiteX67" fmla="*/ 3803670 w 5741575"/>
              <a:gd name="connsiteY67" fmla="*/ 236457 h 955271"/>
              <a:gd name="connsiteX68" fmla="*/ 3903080 w 5741575"/>
              <a:gd name="connsiteY68" fmla="*/ 241890 h 955271"/>
              <a:gd name="connsiteX69" fmla="*/ 4114838 w 5741575"/>
              <a:gd name="connsiteY69" fmla="*/ 238165 h 955271"/>
              <a:gd name="connsiteX70" fmla="*/ 4271023 w 5741575"/>
              <a:gd name="connsiteY70" fmla="*/ 241959 h 955271"/>
              <a:gd name="connsiteX71" fmla="*/ 4367397 w 5741575"/>
              <a:gd name="connsiteY71" fmla="*/ 271442 h 955271"/>
              <a:gd name="connsiteX72" fmla="*/ 4495366 w 5741575"/>
              <a:gd name="connsiteY72" fmla="*/ 271618 h 955271"/>
              <a:gd name="connsiteX73" fmla="*/ 4517347 w 5741575"/>
              <a:gd name="connsiteY73" fmla="*/ 275639 h 955271"/>
              <a:gd name="connsiteX74" fmla="*/ 4546116 w 5741575"/>
              <a:gd name="connsiteY74" fmla="*/ 268568 h 955271"/>
              <a:gd name="connsiteX75" fmla="*/ 4661259 w 5741575"/>
              <a:gd name="connsiteY75" fmla="*/ 238966 h 955271"/>
              <a:gd name="connsiteX76" fmla="*/ 4750403 w 5741575"/>
              <a:gd name="connsiteY76" fmla="*/ 204364 h 955271"/>
              <a:gd name="connsiteX77" fmla="*/ 4867614 w 5741575"/>
              <a:gd name="connsiteY77" fmla="*/ 208668 h 955271"/>
              <a:gd name="connsiteX78" fmla="*/ 4937036 w 5741575"/>
              <a:gd name="connsiteY78" fmla="*/ 195446 h 955271"/>
              <a:gd name="connsiteX79" fmla="*/ 5047626 w 5741575"/>
              <a:gd name="connsiteY79" fmla="*/ 149604 h 955271"/>
              <a:gd name="connsiteX80" fmla="*/ 5200247 w 5741575"/>
              <a:gd name="connsiteY80" fmla="*/ 142695 h 955271"/>
              <a:gd name="connsiteX81" fmla="*/ 5235691 w 5741575"/>
              <a:gd name="connsiteY81" fmla="*/ 173330 h 955271"/>
              <a:gd name="connsiteX82" fmla="*/ 5280133 w 5741575"/>
              <a:gd name="connsiteY82" fmla="*/ 189342 h 955271"/>
              <a:gd name="connsiteX83" fmla="*/ 5291963 w 5741575"/>
              <a:gd name="connsiteY83" fmla="*/ 139446 h 955271"/>
              <a:gd name="connsiteX84" fmla="*/ 5418472 w 5741575"/>
              <a:gd name="connsiteY84" fmla="*/ 89163 h 955271"/>
              <a:gd name="connsiteX85" fmla="*/ 5482354 w 5741575"/>
              <a:gd name="connsiteY85" fmla="*/ 69470 h 955271"/>
              <a:gd name="connsiteX86" fmla="*/ 5583280 w 5741575"/>
              <a:gd name="connsiteY86" fmla="*/ 49787 h 955271"/>
              <a:gd name="connsiteX87" fmla="*/ 5613766 w 5741575"/>
              <a:gd name="connsiteY87" fmla="*/ 41855 h 955271"/>
              <a:gd name="connsiteX88" fmla="*/ 5684952 w 5741575"/>
              <a:gd name="connsiteY88" fmla="*/ 26088 h 955271"/>
              <a:gd name="connsiteX89" fmla="*/ 5741575 w 5741575"/>
              <a:gd name="connsiteY8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22923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306299 w 5741575"/>
              <a:gd name="connsiteY15" fmla="*/ 873609 h 955271"/>
              <a:gd name="connsiteX16" fmla="*/ 331571 w 5741575"/>
              <a:gd name="connsiteY16" fmla="*/ 869866 h 955271"/>
              <a:gd name="connsiteX17" fmla="*/ 384157 w 5741575"/>
              <a:gd name="connsiteY17" fmla="*/ 867971 h 955271"/>
              <a:gd name="connsiteX18" fmla="*/ 477637 w 5741575"/>
              <a:gd name="connsiteY18" fmla="*/ 870334 h 955271"/>
              <a:gd name="connsiteX19" fmla="*/ 570239 w 5741575"/>
              <a:gd name="connsiteY19" fmla="*/ 829596 h 955271"/>
              <a:gd name="connsiteX20" fmla="*/ 787156 w 5741575"/>
              <a:gd name="connsiteY20" fmla="*/ 838447 h 955271"/>
              <a:gd name="connsiteX21" fmla="*/ 948872 w 5741575"/>
              <a:gd name="connsiteY21" fmla="*/ 772201 h 955271"/>
              <a:gd name="connsiteX22" fmla="*/ 1127089 w 5741575"/>
              <a:gd name="connsiteY22" fmla="*/ 746926 h 955271"/>
              <a:gd name="connsiteX23" fmla="*/ 1220426 w 5741575"/>
              <a:gd name="connsiteY23" fmla="*/ 721810 h 955271"/>
              <a:gd name="connsiteX24" fmla="*/ 1306771 w 5741575"/>
              <a:gd name="connsiteY24" fmla="*/ 717936 h 955271"/>
              <a:gd name="connsiteX25" fmla="*/ 1374314 w 5741575"/>
              <a:gd name="connsiteY25" fmla="*/ 688815 h 955271"/>
              <a:gd name="connsiteX26" fmla="*/ 1378034 w 5741575"/>
              <a:gd name="connsiteY26" fmla="*/ 685842 h 955271"/>
              <a:gd name="connsiteX27" fmla="*/ 1395604 w 5741575"/>
              <a:gd name="connsiteY27" fmla="*/ 680460 h 955271"/>
              <a:gd name="connsiteX28" fmla="*/ 1397206 w 5741575"/>
              <a:gd name="connsiteY28" fmla="*/ 670793 h 955271"/>
              <a:gd name="connsiteX29" fmla="*/ 1421250 w 5741575"/>
              <a:gd name="connsiteY29" fmla="*/ 656855 h 955271"/>
              <a:gd name="connsiteX30" fmla="*/ 1454524 w 5741575"/>
              <a:gd name="connsiteY30" fmla="*/ 649224 h 955271"/>
              <a:gd name="connsiteX31" fmla="*/ 1616217 w 5741575"/>
              <a:gd name="connsiteY31" fmla="*/ 622107 h 955271"/>
              <a:gd name="connsiteX32" fmla="*/ 1710928 w 5741575"/>
              <a:gd name="connsiteY32" fmla="*/ 600666 h 955271"/>
              <a:gd name="connsiteX33" fmla="*/ 1743718 w 5741575"/>
              <a:gd name="connsiteY33" fmla="*/ 584327 h 955271"/>
              <a:gd name="connsiteX34" fmla="*/ 1873778 w 5741575"/>
              <a:gd name="connsiteY34" fmla="*/ 530130 h 955271"/>
              <a:gd name="connsiteX35" fmla="*/ 1988411 w 5741575"/>
              <a:gd name="connsiteY35" fmla="*/ 491599 h 955271"/>
              <a:gd name="connsiteX36" fmla="*/ 2085507 w 5741575"/>
              <a:gd name="connsiteY36" fmla="*/ 498527 h 955271"/>
              <a:gd name="connsiteX37" fmla="*/ 2090767 w 5741575"/>
              <a:gd name="connsiteY37" fmla="*/ 490616 h 955271"/>
              <a:gd name="connsiteX38" fmla="*/ 2151143 w 5741575"/>
              <a:gd name="connsiteY38" fmla="*/ 478332 h 955271"/>
              <a:gd name="connsiteX39" fmla="*/ 2378710 w 5741575"/>
              <a:gd name="connsiteY39" fmla="*/ 477570 h 955271"/>
              <a:gd name="connsiteX40" fmla="*/ 2496256 w 5741575"/>
              <a:gd name="connsiteY40" fmla="*/ 452396 h 955271"/>
              <a:gd name="connsiteX41" fmla="*/ 2535387 w 5741575"/>
              <a:gd name="connsiteY41" fmla="*/ 436645 h 955271"/>
              <a:gd name="connsiteX42" fmla="*/ 2601109 w 5741575"/>
              <a:gd name="connsiteY42" fmla="*/ 410678 h 955271"/>
              <a:gd name="connsiteX43" fmla="*/ 2643855 w 5741575"/>
              <a:gd name="connsiteY43" fmla="*/ 374482 h 955271"/>
              <a:gd name="connsiteX44" fmla="*/ 2657726 w 5741575"/>
              <a:gd name="connsiteY44" fmla="*/ 365841 h 955271"/>
              <a:gd name="connsiteX45" fmla="*/ 2687125 w 5741575"/>
              <a:gd name="connsiteY45" fmla="*/ 366820 h 955271"/>
              <a:gd name="connsiteX46" fmla="*/ 2697479 w 5741575"/>
              <a:gd name="connsiteY46" fmla="*/ 361430 h 955271"/>
              <a:gd name="connsiteX47" fmla="*/ 2701547 w 5741575"/>
              <a:gd name="connsiteY47" fmla="*/ 361545 h 955271"/>
              <a:gd name="connsiteX48" fmla="*/ 2711054 w 5741575"/>
              <a:gd name="connsiteY48" fmla="*/ 360597 h 955271"/>
              <a:gd name="connsiteX49" fmla="*/ 2710438 w 5741575"/>
              <a:gd name="connsiteY49" fmla="*/ 366958 h 955271"/>
              <a:gd name="connsiteX50" fmla="*/ 2722936 w 5741575"/>
              <a:gd name="connsiteY50" fmla="*/ 377633 h 955271"/>
              <a:gd name="connsiteX51" fmla="*/ 2777227 w 5741575"/>
              <a:gd name="connsiteY51" fmla="*/ 368972 h 955271"/>
              <a:gd name="connsiteX52" fmla="*/ 2779510 w 5741575"/>
              <a:gd name="connsiteY52" fmla="*/ 361652 h 955271"/>
              <a:gd name="connsiteX53" fmla="*/ 2786278 w 5741575"/>
              <a:gd name="connsiteY53" fmla="*/ 359869 h 955271"/>
              <a:gd name="connsiteX54" fmla="*/ 2792101 w 5741575"/>
              <a:gd name="connsiteY54" fmla="*/ 365927 h 955271"/>
              <a:gd name="connsiteX55" fmla="*/ 2885545 w 5741575"/>
              <a:gd name="connsiteY55" fmla="*/ 372818 h 955271"/>
              <a:gd name="connsiteX56" fmla="*/ 3009558 w 5741575"/>
              <a:gd name="connsiteY56" fmla="*/ 370573 h 955271"/>
              <a:gd name="connsiteX57" fmla="*/ 3095010 w 5741575"/>
              <a:gd name="connsiteY57" fmla="*/ 332454 h 955271"/>
              <a:gd name="connsiteX58" fmla="*/ 3103742 w 5741575"/>
              <a:gd name="connsiteY58" fmla="*/ 337974 h 955271"/>
              <a:gd name="connsiteX59" fmla="*/ 3165093 w 5741575"/>
              <a:gd name="connsiteY59" fmla="*/ 329459 h 955271"/>
              <a:gd name="connsiteX60" fmla="*/ 3373785 w 5741575"/>
              <a:gd name="connsiteY60" fmla="*/ 255680 h 955271"/>
              <a:gd name="connsiteX61" fmla="*/ 3493851 w 5741575"/>
              <a:gd name="connsiteY61" fmla="*/ 240255 h 955271"/>
              <a:gd name="connsiteX62" fmla="*/ 3537470 w 5741575"/>
              <a:gd name="connsiteY62" fmla="*/ 241867 h 955271"/>
              <a:gd name="connsiteX63" fmla="*/ 3610489 w 5741575"/>
              <a:gd name="connsiteY63" fmla="*/ 244128 h 955271"/>
              <a:gd name="connsiteX64" fmla="*/ 3667539 w 5741575"/>
              <a:gd name="connsiteY64" fmla="*/ 263271 h 955271"/>
              <a:gd name="connsiteX65" fmla="*/ 3727614 w 5741575"/>
              <a:gd name="connsiteY65" fmla="*/ 258245 h 955271"/>
              <a:gd name="connsiteX66" fmla="*/ 3738369 w 5741575"/>
              <a:gd name="connsiteY66" fmla="*/ 234506 h 955271"/>
              <a:gd name="connsiteX67" fmla="*/ 3803670 w 5741575"/>
              <a:gd name="connsiteY67" fmla="*/ 236457 h 955271"/>
              <a:gd name="connsiteX68" fmla="*/ 3903080 w 5741575"/>
              <a:gd name="connsiteY68" fmla="*/ 241890 h 955271"/>
              <a:gd name="connsiteX69" fmla="*/ 4114838 w 5741575"/>
              <a:gd name="connsiteY69" fmla="*/ 238165 h 955271"/>
              <a:gd name="connsiteX70" fmla="*/ 4271023 w 5741575"/>
              <a:gd name="connsiteY70" fmla="*/ 241959 h 955271"/>
              <a:gd name="connsiteX71" fmla="*/ 4367397 w 5741575"/>
              <a:gd name="connsiteY71" fmla="*/ 271442 h 955271"/>
              <a:gd name="connsiteX72" fmla="*/ 4495366 w 5741575"/>
              <a:gd name="connsiteY72" fmla="*/ 271618 h 955271"/>
              <a:gd name="connsiteX73" fmla="*/ 4517347 w 5741575"/>
              <a:gd name="connsiteY73" fmla="*/ 275639 h 955271"/>
              <a:gd name="connsiteX74" fmla="*/ 4546116 w 5741575"/>
              <a:gd name="connsiteY74" fmla="*/ 268568 h 955271"/>
              <a:gd name="connsiteX75" fmla="*/ 4661259 w 5741575"/>
              <a:gd name="connsiteY75" fmla="*/ 238966 h 955271"/>
              <a:gd name="connsiteX76" fmla="*/ 4750403 w 5741575"/>
              <a:gd name="connsiteY76" fmla="*/ 204364 h 955271"/>
              <a:gd name="connsiteX77" fmla="*/ 4867614 w 5741575"/>
              <a:gd name="connsiteY77" fmla="*/ 208668 h 955271"/>
              <a:gd name="connsiteX78" fmla="*/ 4937036 w 5741575"/>
              <a:gd name="connsiteY78" fmla="*/ 195446 h 955271"/>
              <a:gd name="connsiteX79" fmla="*/ 5047626 w 5741575"/>
              <a:gd name="connsiteY79" fmla="*/ 149604 h 955271"/>
              <a:gd name="connsiteX80" fmla="*/ 5200247 w 5741575"/>
              <a:gd name="connsiteY80" fmla="*/ 142695 h 955271"/>
              <a:gd name="connsiteX81" fmla="*/ 5235691 w 5741575"/>
              <a:gd name="connsiteY81" fmla="*/ 173330 h 955271"/>
              <a:gd name="connsiteX82" fmla="*/ 5280133 w 5741575"/>
              <a:gd name="connsiteY82" fmla="*/ 189342 h 955271"/>
              <a:gd name="connsiteX83" fmla="*/ 5291963 w 5741575"/>
              <a:gd name="connsiteY83" fmla="*/ 139446 h 955271"/>
              <a:gd name="connsiteX84" fmla="*/ 5418472 w 5741575"/>
              <a:gd name="connsiteY84" fmla="*/ 89163 h 955271"/>
              <a:gd name="connsiteX85" fmla="*/ 5482354 w 5741575"/>
              <a:gd name="connsiteY85" fmla="*/ 69470 h 955271"/>
              <a:gd name="connsiteX86" fmla="*/ 5583280 w 5741575"/>
              <a:gd name="connsiteY86" fmla="*/ 49787 h 955271"/>
              <a:gd name="connsiteX87" fmla="*/ 5613766 w 5741575"/>
              <a:gd name="connsiteY87" fmla="*/ 41855 h 955271"/>
              <a:gd name="connsiteX88" fmla="*/ 5684952 w 5741575"/>
              <a:gd name="connsiteY88" fmla="*/ 26088 h 955271"/>
              <a:gd name="connsiteX89" fmla="*/ 5741575 w 5741575"/>
              <a:gd name="connsiteY8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87156 w 5741575"/>
              <a:gd name="connsiteY19" fmla="*/ 838447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87156 w 5741575"/>
              <a:gd name="connsiteY19" fmla="*/ 838447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94753 w 5741575"/>
              <a:gd name="connsiteY29" fmla="*/ 644686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41364 w 5741575"/>
              <a:gd name="connsiteY28" fmla="*/ 661393 h 955271"/>
              <a:gd name="connsiteX29" fmla="*/ 1494753 w 5741575"/>
              <a:gd name="connsiteY29" fmla="*/ 644686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94753 w 5741575"/>
              <a:gd name="connsiteY28" fmla="*/ 644686 h 955271"/>
              <a:gd name="connsiteX29" fmla="*/ 1616217 w 5741575"/>
              <a:gd name="connsiteY29" fmla="*/ 622107 h 955271"/>
              <a:gd name="connsiteX30" fmla="*/ 1710928 w 5741575"/>
              <a:gd name="connsiteY30" fmla="*/ 600666 h 955271"/>
              <a:gd name="connsiteX31" fmla="*/ 1743718 w 5741575"/>
              <a:gd name="connsiteY31" fmla="*/ 584327 h 955271"/>
              <a:gd name="connsiteX32" fmla="*/ 1873778 w 5741575"/>
              <a:gd name="connsiteY32" fmla="*/ 530130 h 955271"/>
              <a:gd name="connsiteX33" fmla="*/ 1988411 w 5741575"/>
              <a:gd name="connsiteY33" fmla="*/ 491599 h 955271"/>
              <a:gd name="connsiteX34" fmla="*/ 2085507 w 5741575"/>
              <a:gd name="connsiteY34" fmla="*/ 498527 h 955271"/>
              <a:gd name="connsiteX35" fmla="*/ 2090767 w 5741575"/>
              <a:gd name="connsiteY35" fmla="*/ 490616 h 955271"/>
              <a:gd name="connsiteX36" fmla="*/ 2151143 w 5741575"/>
              <a:gd name="connsiteY36" fmla="*/ 478332 h 955271"/>
              <a:gd name="connsiteX37" fmla="*/ 2378710 w 5741575"/>
              <a:gd name="connsiteY37" fmla="*/ 477570 h 955271"/>
              <a:gd name="connsiteX38" fmla="*/ 2496256 w 5741575"/>
              <a:gd name="connsiteY38" fmla="*/ 452396 h 955271"/>
              <a:gd name="connsiteX39" fmla="*/ 2535387 w 5741575"/>
              <a:gd name="connsiteY39" fmla="*/ 436645 h 955271"/>
              <a:gd name="connsiteX40" fmla="*/ 2601109 w 5741575"/>
              <a:gd name="connsiteY40" fmla="*/ 410678 h 955271"/>
              <a:gd name="connsiteX41" fmla="*/ 2643855 w 5741575"/>
              <a:gd name="connsiteY41" fmla="*/ 374482 h 955271"/>
              <a:gd name="connsiteX42" fmla="*/ 2657726 w 5741575"/>
              <a:gd name="connsiteY42" fmla="*/ 365841 h 955271"/>
              <a:gd name="connsiteX43" fmla="*/ 2687125 w 5741575"/>
              <a:gd name="connsiteY43" fmla="*/ 366820 h 955271"/>
              <a:gd name="connsiteX44" fmla="*/ 2697479 w 5741575"/>
              <a:gd name="connsiteY44" fmla="*/ 361430 h 955271"/>
              <a:gd name="connsiteX45" fmla="*/ 2701547 w 5741575"/>
              <a:gd name="connsiteY45" fmla="*/ 361545 h 955271"/>
              <a:gd name="connsiteX46" fmla="*/ 2711054 w 5741575"/>
              <a:gd name="connsiteY46" fmla="*/ 360597 h 955271"/>
              <a:gd name="connsiteX47" fmla="*/ 2710438 w 5741575"/>
              <a:gd name="connsiteY47" fmla="*/ 366958 h 955271"/>
              <a:gd name="connsiteX48" fmla="*/ 2722936 w 5741575"/>
              <a:gd name="connsiteY48" fmla="*/ 377633 h 955271"/>
              <a:gd name="connsiteX49" fmla="*/ 2777227 w 5741575"/>
              <a:gd name="connsiteY49" fmla="*/ 368972 h 955271"/>
              <a:gd name="connsiteX50" fmla="*/ 2779510 w 5741575"/>
              <a:gd name="connsiteY50" fmla="*/ 361652 h 955271"/>
              <a:gd name="connsiteX51" fmla="*/ 2786278 w 5741575"/>
              <a:gd name="connsiteY51" fmla="*/ 359869 h 955271"/>
              <a:gd name="connsiteX52" fmla="*/ 2792101 w 5741575"/>
              <a:gd name="connsiteY52" fmla="*/ 365927 h 955271"/>
              <a:gd name="connsiteX53" fmla="*/ 2885545 w 5741575"/>
              <a:gd name="connsiteY53" fmla="*/ 372818 h 955271"/>
              <a:gd name="connsiteX54" fmla="*/ 3009558 w 5741575"/>
              <a:gd name="connsiteY54" fmla="*/ 370573 h 955271"/>
              <a:gd name="connsiteX55" fmla="*/ 3095010 w 5741575"/>
              <a:gd name="connsiteY55" fmla="*/ 332454 h 955271"/>
              <a:gd name="connsiteX56" fmla="*/ 3103742 w 5741575"/>
              <a:gd name="connsiteY56" fmla="*/ 337974 h 955271"/>
              <a:gd name="connsiteX57" fmla="*/ 3165093 w 5741575"/>
              <a:gd name="connsiteY57" fmla="*/ 329459 h 955271"/>
              <a:gd name="connsiteX58" fmla="*/ 3373785 w 5741575"/>
              <a:gd name="connsiteY58" fmla="*/ 255680 h 955271"/>
              <a:gd name="connsiteX59" fmla="*/ 3493851 w 5741575"/>
              <a:gd name="connsiteY59" fmla="*/ 240255 h 955271"/>
              <a:gd name="connsiteX60" fmla="*/ 3537470 w 5741575"/>
              <a:gd name="connsiteY60" fmla="*/ 241867 h 955271"/>
              <a:gd name="connsiteX61" fmla="*/ 3610489 w 5741575"/>
              <a:gd name="connsiteY61" fmla="*/ 244128 h 955271"/>
              <a:gd name="connsiteX62" fmla="*/ 3667539 w 5741575"/>
              <a:gd name="connsiteY62" fmla="*/ 263271 h 955271"/>
              <a:gd name="connsiteX63" fmla="*/ 3727614 w 5741575"/>
              <a:gd name="connsiteY63" fmla="*/ 258245 h 955271"/>
              <a:gd name="connsiteX64" fmla="*/ 3738369 w 5741575"/>
              <a:gd name="connsiteY64" fmla="*/ 234506 h 955271"/>
              <a:gd name="connsiteX65" fmla="*/ 3803670 w 5741575"/>
              <a:gd name="connsiteY65" fmla="*/ 236457 h 955271"/>
              <a:gd name="connsiteX66" fmla="*/ 3903080 w 5741575"/>
              <a:gd name="connsiteY66" fmla="*/ 241890 h 955271"/>
              <a:gd name="connsiteX67" fmla="*/ 4114838 w 5741575"/>
              <a:gd name="connsiteY67" fmla="*/ 238165 h 955271"/>
              <a:gd name="connsiteX68" fmla="*/ 4271023 w 5741575"/>
              <a:gd name="connsiteY68" fmla="*/ 241959 h 955271"/>
              <a:gd name="connsiteX69" fmla="*/ 4367397 w 5741575"/>
              <a:gd name="connsiteY69" fmla="*/ 271442 h 955271"/>
              <a:gd name="connsiteX70" fmla="*/ 4495366 w 5741575"/>
              <a:gd name="connsiteY70" fmla="*/ 271618 h 955271"/>
              <a:gd name="connsiteX71" fmla="*/ 4517347 w 5741575"/>
              <a:gd name="connsiteY71" fmla="*/ 275639 h 955271"/>
              <a:gd name="connsiteX72" fmla="*/ 4546116 w 5741575"/>
              <a:gd name="connsiteY72" fmla="*/ 268568 h 955271"/>
              <a:gd name="connsiteX73" fmla="*/ 4661259 w 5741575"/>
              <a:gd name="connsiteY73" fmla="*/ 238966 h 955271"/>
              <a:gd name="connsiteX74" fmla="*/ 4750403 w 5741575"/>
              <a:gd name="connsiteY74" fmla="*/ 204364 h 955271"/>
              <a:gd name="connsiteX75" fmla="*/ 4867614 w 5741575"/>
              <a:gd name="connsiteY75" fmla="*/ 208668 h 955271"/>
              <a:gd name="connsiteX76" fmla="*/ 4937036 w 5741575"/>
              <a:gd name="connsiteY76" fmla="*/ 195446 h 955271"/>
              <a:gd name="connsiteX77" fmla="*/ 5047626 w 5741575"/>
              <a:gd name="connsiteY77" fmla="*/ 149604 h 955271"/>
              <a:gd name="connsiteX78" fmla="*/ 5200247 w 5741575"/>
              <a:gd name="connsiteY78" fmla="*/ 142695 h 955271"/>
              <a:gd name="connsiteX79" fmla="*/ 5235691 w 5741575"/>
              <a:gd name="connsiteY79" fmla="*/ 173330 h 955271"/>
              <a:gd name="connsiteX80" fmla="*/ 5280133 w 5741575"/>
              <a:gd name="connsiteY80" fmla="*/ 189342 h 955271"/>
              <a:gd name="connsiteX81" fmla="*/ 5291963 w 5741575"/>
              <a:gd name="connsiteY81" fmla="*/ 139446 h 955271"/>
              <a:gd name="connsiteX82" fmla="*/ 5418472 w 5741575"/>
              <a:gd name="connsiteY82" fmla="*/ 89163 h 955271"/>
              <a:gd name="connsiteX83" fmla="*/ 5482354 w 5741575"/>
              <a:gd name="connsiteY83" fmla="*/ 69470 h 955271"/>
              <a:gd name="connsiteX84" fmla="*/ 5583280 w 5741575"/>
              <a:gd name="connsiteY84" fmla="*/ 49787 h 955271"/>
              <a:gd name="connsiteX85" fmla="*/ 5613766 w 5741575"/>
              <a:gd name="connsiteY85" fmla="*/ 41855 h 955271"/>
              <a:gd name="connsiteX86" fmla="*/ 5684952 w 5741575"/>
              <a:gd name="connsiteY86" fmla="*/ 26088 h 955271"/>
              <a:gd name="connsiteX87" fmla="*/ 5741575 w 5741575"/>
              <a:gd name="connsiteY8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306771 w 5741575"/>
              <a:gd name="connsiteY22" fmla="*/ 717936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397206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397206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42834 w 5741575"/>
              <a:gd name="connsiteY24" fmla="*/ 753906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42834 w 5741575"/>
              <a:gd name="connsiteY24" fmla="*/ 753906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77227 w 5741575"/>
              <a:gd name="connsiteY47" fmla="*/ 368972 h 955271"/>
              <a:gd name="connsiteX48" fmla="*/ 2779510 w 5741575"/>
              <a:gd name="connsiteY48" fmla="*/ 361652 h 955271"/>
              <a:gd name="connsiteX49" fmla="*/ 2786278 w 5741575"/>
              <a:gd name="connsiteY49" fmla="*/ 359869 h 955271"/>
              <a:gd name="connsiteX50" fmla="*/ 2792101 w 5741575"/>
              <a:gd name="connsiteY50" fmla="*/ 365927 h 955271"/>
              <a:gd name="connsiteX51" fmla="*/ 2885545 w 5741575"/>
              <a:gd name="connsiteY51" fmla="*/ 372818 h 955271"/>
              <a:gd name="connsiteX52" fmla="*/ 3009558 w 5741575"/>
              <a:gd name="connsiteY52" fmla="*/ 370573 h 955271"/>
              <a:gd name="connsiteX53" fmla="*/ 3095010 w 5741575"/>
              <a:gd name="connsiteY53" fmla="*/ 332454 h 955271"/>
              <a:gd name="connsiteX54" fmla="*/ 3103742 w 5741575"/>
              <a:gd name="connsiteY54" fmla="*/ 337974 h 955271"/>
              <a:gd name="connsiteX55" fmla="*/ 3165093 w 5741575"/>
              <a:gd name="connsiteY55" fmla="*/ 329459 h 955271"/>
              <a:gd name="connsiteX56" fmla="*/ 3373785 w 5741575"/>
              <a:gd name="connsiteY56" fmla="*/ 255680 h 955271"/>
              <a:gd name="connsiteX57" fmla="*/ 3493851 w 5741575"/>
              <a:gd name="connsiteY57" fmla="*/ 240255 h 955271"/>
              <a:gd name="connsiteX58" fmla="*/ 3537470 w 5741575"/>
              <a:gd name="connsiteY58" fmla="*/ 241867 h 955271"/>
              <a:gd name="connsiteX59" fmla="*/ 3610489 w 5741575"/>
              <a:gd name="connsiteY59" fmla="*/ 244128 h 955271"/>
              <a:gd name="connsiteX60" fmla="*/ 3667539 w 5741575"/>
              <a:gd name="connsiteY60" fmla="*/ 263271 h 955271"/>
              <a:gd name="connsiteX61" fmla="*/ 3727614 w 5741575"/>
              <a:gd name="connsiteY61" fmla="*/ 258245 h 955271"/>
              <a:gd name="connsiteX62" fmla="*/ 3738369 w 5741575"/>
              <a:gd name="connsiteY62" fmla="*/ 234506 h 955271"/>
              <a:gd name="connsiteX63" fmla="*/ 3803670 w 5741575"/>
              <a:gd name="connsiteY63" fmla="*/ 236457 h 955271"/>
              <a:gd name="connsiteX64" fmla="*/ 3903080 w 5741575"/>
              <a:gd name="connsiteY64" fmla="*/ 241890 h 955271"/>
              <a:gd name="connsiteX65" fmla="*/ 4114838 w 5741575"/>
              <a:gd name="connsiteY65" fmla="*/ 238165 h 955271"/>
              <a:gd name="connsiteX66" fmla="*/ 4271023 w 5741575"/>
              <a:gd name="connsiteY66" fmla="*/ 241959 h 955271"/>
              <a:gd name="connsiteX67" fmla="*/ 4367397 w 5741575"/>
              <a:gd name="connsiteY67" fmla="*/ 271442 h 955271"/>
              <a:gd name="connsiteX68" fmla="*/ 4495366 w 5741575"/>
              <a:gd name="connsiteY68" fmla="*/ 271618 h 955271"/>
              <a:gd name="connsiteX69" fmla="*/ 4517347 w 5741575"/>
              <a:gd name="connsiteY69" fmla="*/ 275639 h 955271"/>
              <a:gd name="connsiteX70" fmla="*/ 4546116 w 5741575"/>
              <a:gd name="connsiteY70" fmla="*/ 268568 h 955271"/>
              <a:gd name="connsiteX71" fmla="*/ 4661259 w 5741575"/>
              <a:gd name="connsiteY71" fmla="*/ 238966 h 955271"/>
              <a:gd name="connsiteX72" fmla="*/ 4750403 w 5741575"/>
              <a:gd name="connsiteY72" fmla="*/ 204364 h 955271"/>
              <a:gd name="connsiteX73" fmla="*/ 4867614 w 5741575"/>
              <a:gd name="connsiteY73" fmla="*/ 208668 h 955271"/>
              <a:gd name="connsiteX74" fmla="*/ 4937036 w 5741575"/>
              <a:gd name="connsiteY74" fmla="*/ 195446 h 955271"/>
              <a:gd name="connsiteX75" fmla="*/ 5047626 w 5741575"/>
              <a:gd name="connsiteY75" fmla="*/ 149604 h 955271"/>
              <a:gd name="connsiteX76" fmla="*/ 5200247 w 5741575"/>
              <a:gd name="connsiteY76" fmla="*/ 142695 h 955271"/>
              <a:gd name="connsiteX77" fmla="*/ 5235691 w 5741575"/>
              <a:gd name="connsiteY77" fmla="*/ 173330 h 955271"/>
              <a:gd name="connsiteX78" fmla="*/ 5280133 w 5741575"/>
              <a:gd name="connsiteY78" fmla="*/ 189342 h 955271"/>
              <a:gd name="connsiteX79" fmla="*/ 5291963 w 5741575"/>
              <a:gd name="connsiteY79" fmla="*/ 139446 h 955271"/>
              <a:gd name="connsiteX80" fmla="*/ 5418472 w 5741575"/>
              <a:gd name="connsiteY80" fmla="*/ 89163 h 955271"/>
              <a:gd name="connsiteX81" fmla="*/ 5482354 w 5741575"/>
              <a:gd name="connsiteY81" fmla="*/ 69470 h 955271"/>
              <a:gd name="connsiteX82" fmla="*/ 5583280 w 5741575"/>
              <a:gd name="connsiteY82" fmla="*/ 49787 h 955271"/>
              <a:gd name="connsiteX83" fmla="*/ 5613766 w 5741575"/>
              <a:gd name="connsiteY83" fmla="*/ 41855 h 955271"/>
              <a:gd name="connsiteX84" fmla="*/ 5684952 w 5741575"/>
              <a:gd name="connsiteY84" fmla="*/ 26088 h 955271"/>
              <a:gd name="connsiteX85" fmla="*/ 5741575 w 5741575"/>
              <a:gd name="connsiteY85"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11050 w 5741575"/>
              <a:gd name="connsiteY47" fmla="*/ 358572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77227 w 5741575"/>
              <a:gd name="connsiteY47" fmla="*/ 368972 h 955271"/>
              <a:gd name="connsiteX48" fmla="*/ 2779510 w 5741575"/>
              <a:gd name="connsiteY48" fmla="*/ 361652 h 955271"/>
              <a:gd name="connsiteX49" fmla="*/ 2786278 w 5741575"/>
              <a:gd name="connsiteY49" fmla="*/ 359869 h 955271"/>
              <a:gd name="connsiteX50" fmla="*/ 2792101 w 5741575"/>
              <a:gd name="connsiteY50" fmla="*/ 365927 h 955271"/>
              <a:gd name="connsiteX51" fmla="*/ 2885545 w 5741575"/>
              <a:gd name="connsiteY51" fmla="*/ 372818 h 955271"/>
              <a:gd name="connsiteX52" fmla="*/ 3009558 w 5741575"/>
              <a:gd name="connsiteY52" fmla="*/ 370573 h 955271"/>
              <a:gd name="connsiteX53" fmla="*/ 3095010 w 5741575"/>
              <a:gd name="connsiteY53" fmla="*/ 332454 h 955271"/>
              <a:gd name="connsiteX54" fmla="*/ 3103742 w 5741575"/>
              <a:gd name="connsiteY54" fmla="*/ 337974 h 955271"/>
              <a:gd name="connsiteX55" fmla="*/ 3165093 w 5741575"/>
              <a:gd name="connsiteY55" fmla="*/ 329459 h 955271"/>
              <a:gd name="connsiteX56" fmla="*/ 3373785 w 5741575"/>
              <a:gd name="connsiteY56" fmla="*/ 255680 h 955271"/>
              <a:gd name="connsiteX57" fmla="*/ 3493851 w 5741575"/>
              <a:gd name="connsiteY57" fmla="*/ 240255 h 955271"/>
              <a:gd name="connsiteX58" fmla="*/ 3537470 w 5741575"/>
              <a:gd name="connsiteY58" fmla="*/ 241867 h 955271"/>
              <a:gd name="connsiteX59" fmla="*/ 3610489 w 5741575"/>
              <a:gd name="connsiteY59" fmla="*/ 244128 h 955271"/>
              <a:gd name="connsiteX60" fmla="*/ 3667539 w 5741575"/>
              <a:gd name="connsiteY60" fmla="*/ 263271 h 955271"/>
              <a:gd name="connsiteX61" fmla="*/ 3727614 w 5741575"/>
              <a:gd name="connsiteY61" fmla="*/ 258245 h 955271"/>
              <a:gd name="connsiteX62" fmla="*/ 3738369 w 5741575"/>
              <a:gd name="connsiteY62" fmla="*/ 234506 h 955271"/>
              <a:gd name="connsiteX63" fmla="*/ 3803670 w 5741575"/>
              <a:gd name="connsiteY63" fmla="*/ 236457 h 955271"/>
              <a:gd name="connsiteX64" fmla="*/ 3903080 w 5741575"/>
              <a:gd name="connsiteY64" fmla="*/ 241890 h 955271"/>
              <a:gd name="connsiteX65" fmla="*/ 4114838 w 5741575"/>
              <a:gd name="connsiteY65" fmla="*/ 238165 h 955271"/>
              <a:gd name="connsiteX66" fmla="*/ 4271023 w 5741575"/>
              <a:gd name="connsiteY66" fmla="*/ 241959 h 955271"/>
              <a:gd name="connsiteX67" fmla="*/ 4367397 w 5741575"/>
              <a:gd name="connsiteY67" fmla="*/ 271442 h 955271"/>
              <a:gd name="connsiteX68" fmla="*/ 4495366 w 5741575"/>
              <a:gd name="connsiteY68" fmla="*/ 271618 h 955271"/>
              <a:gd name="connsiteX69" fmla="*/ 4517347 w 5741575"/>
              <a:gd name="connsiteY69" fmla="*/ 275639 h 955271"/>
              <a:gd name="connsiteX70" fmla="*/ 4546116 w 5741575"/>
              <a:gd name="connsiteY70" fmla="*/ 268568 h 955271"/>
              <a:gd name="connsiteX71" fmla="*/ 4661259 w 5741575"/>
              <a:gd name="connsiteY71" fmla="*/ 238966 h 955271"/>
              <a:gd name="connsiteX72" fmla="*/ 4750403 w 5741575"/>
              <a:gd name="connsiteY72" fmla="*/ 204364 h 955271"/>
              <a:gd name="connsiteX73" fmla="*/ 4867614 w 5741575"/>
              <a:gd name="connsiteY73" fmla="*/ 208668 h 955271"/>
              <a:gd name="connsiteX74" fmla="*/ 4937036 w 5741575"/>
              <a:gd name="connsiteY74" fmla="*/ 195446 h 955271"/>
              <a:gd name="connsiteX75" fmla="*/ 5047626 w 5741575"/>
              <a:gd name="connsiteY75" fmla="*/ 149604 h 955271"/>
              <a:gd name="connsiteX76" fmla="*/ 5200247 w 5741575"/>
              <a:gd name="connsiteY76" fmla="*/ 142695 h 955271"/>
              <a:gd name="connsiteX77" fmla="*/ 5235691 w 5741575"/>
              <a:gd name="connsiteY77" fmla="*/ 173330 h 955271"/>
              <a:gd name="connsiteX78" fmla="*/ 5280133 w 5741575"/>
              <a:gd name="connsiteY78" fmla="*/ 189342 h 955271"/>
              <a:gd name="connsiteX79" fmla="*/ 5291963 w 5741575"/>
              <a:gd name="connsiteY79" fmla="*/ 139446 h 955271"/>
              <a:gd name="connsiteX80" fmla="*/ 5418472 w 5741575"/>
              <a:gd name="connsiteY80" fmla="*/ 89163 h 955271"/>
              <a:gd name="connsiteX81" fmla="*/ 5482354 w 5741575"/>
              <a:gd name="connsiteY81" fmla="*/ 69470 h 955271"/>
              <a:gd name="connsiteX82" fmla="*/ 5583280 w 5741575"/>
              <a:gd name="connsiteY82" fmla="*/ 49787 h 955271"/>
              <a:gd name="connsiteX83" fmla="*/ 5613766 w 5741575"/>
              <a:gd name="connsiteY83" fmla="*/ 41855 h 955271"/>
              <a:gd name="connsiteX84" fmla="*/ 5684952 w 5741575"/>
              <a:gd name="connsiteY84" fmla="*/ 26088 h 955271"/>
              <a:gd name="connsiteX85" fmla="*/ 5741575 w 5741575"/>
              <a:gd name="connsiteY85"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786278 w 5741575"/>
              <a:gd name="connsiteY48" fmla="*/ 359869 h 955271"/>
              <a:gd name="connsiteX49" fmla="*/ 2792101 w 5741575"/>
              <a:gd name="connsiteY49" fmla="*/ 365927 h 955271"/>
              <a:gd name="connsiteX50" fmla="*/ 2885545 w 5741575"/>
              <a:gd name="connsiteY50" fmla="*/ 372818 h 955271"/>
              <a:gd name="connsiteX51" fmla="*/ 3009558 w 5741575"/>
              <a:gd name="connsiteY51" fmla="*/ 370573 h 955271"/>
              <a:gd name="connsiteX52" fmla="*/ 3095010 w 5741575"/>
              <a:gd name="connsiteY52" fmla="*/ 332454 h 955271"/>
              <a:gd name="connsiteX53" fmla="*/ 3103742 w 5741575"/>
              <a:gd name="connsiteY53" fmla="*/ 337974 h 955271"/>
              <a:gd name="connsiteX54" fmla="*/ 3165093 w 5741575"/>
              <a:gd name="connsiteY54" fmla="*/ 329459 h 955271"/>
              <a:gd name="connsiteX55" fmla="*/ 3373785 w 5741575"/>
              <a:gd name="connsiteY55" fmla="*/ 255680 h 955271"/>
              <a:gd name="connsiteX56" fmla="*/ 3493851 w 5741575"/>
              <a:gd name="connsiteY56" fmla="*/ 240255 h 955271"/>
              <a:gd name="connsiteX57" fmla="*/ 3537470 w 5741575"/>
              <a:gd name="connsiteY57" fmla="*/ 241867 h 955271"/>
              <a:gd name="connsiteX58" fmla="*/ 3610489 w 5741575"/>
              <a:gd name="connsiteY58" fmla="*/ 244128 h 955271"/>
              <a:gd name="connsiteX59" fmla="*/ 3667539 w 5741575"/>
              <a:gd name="connsiteY59" fmla="*/ 263271 h 955271"/>
              <a:gd name="connsiteX60" fmla="*/ 3727614 w 5741575"/>
              <a:gd name="connsiteY60" fmla="*/ 258245 h 955271"/>
              <a:gd name="connsiteX61" fmla="*/ 3738369 w 5741575"/>
              <a:gd name="connsiteY61" fmla="*/ 234506 h 955271"/>
              <a:gd name="connsiteX62" fmla="*/ 3803670 w 5741575"/>
              <a:gd name="connsiteY62" fmla="*/ 236457 h 955271"/>
              <a:gd name="connsiteX63" fmla="*/ 3903080 w 5741575"/>
              <a:gd name="connsiteY63" fmla="*/ 241890 h 955271"/>
              <a:gd name="connsiteX64" fmla="*/ 4114838 w 5741575"/>
              <a:gd name="connsiteY64" fmla="*/ 238165 h 955271"/>
              <a:gd name="connsiteX65" fmla="*/ 4271023 w 5741575"/>
              <a:gd name="connsiteY65" fmla="*/ 241959 h 955271"/>
              <a:gd name="connsiteX66" fmla="*/ 4367397 w 5741575"/>
              <a:gd name="connsiteY66" fmla="*/ 271442 h 955271"/>
              <a:gd name="connsiteX67" fmla="*/ 4495366 w 5741575"/>
              <a:gd name="connsiteY67" fmla="*/ 271618 h 955271"/>
              <a:gd name="connsiteX68" fmla="*/ 4517347 w 5741575"/>
              <a:gd name="connsiteY68" fmla="*/ 275639 h 955271"/>
              <a:gd name="connsiteX69" fmla="*/ 4546116 w 5741575"/>
              <a:gd name="connsiteY69" fmla="*/ 268568 h 955271"/>
              <a:gd name="connsiteX70" fmla="*/ 4661259 w 5741575"/>
              <a:gd name="connsiteY70" fmla="*/ 238966 h 955271"/>
              <a:gd name="connsiteX71" fmla="*/ 4750403 w 5741575"/>
              <a:gd name="connsiteY71" fmla="*/ 204364 h 955271"/>
              <a:gd name="connsiteX72" fmla="*/ 4867614 w 5741575"/>
              <a:gd name="connsiteY72" fmla="*/ 208668 h 955271"/>
              <a:gd name="connsiteX73" fmla="*/ 4937036 w 5741575"/>
              <a:gd name="connsiteY73" fmla="*/ 195446 h 955271"/>
              <a:gd name="connsiteX74" fmla="*/ 5047626 w 5741575"/>
              <a:gd name="connsiteY74" fmla="*/ 149604 h 955271"/>
              <a:gd name="connsiteX75" fmla="*/ 5200247 w 5741575"/>
              <a:gd name="connsiteY75" fmla="*/ 142695 h 955271"/>
              <a:gd name="connsiteX76" fmla="*/ 5235691 w 5741575"/>
              <a:gd name="connsiteY76" fmla="*/ 173330 h 955271"/>
              <a:gd name="connsiteX77" fmla="*/ 5280133 w 5741575"/>
              <a:gd name="connsiteY77" fmla="*/ 189342 h 955271"/>
              <a:gd name="connsiteX78" fmla="*/ 5291963 w 5741575"/>
              <a:gd name="connsiteY78" fmla="*/ 139446 h 955271"/>
              <a:gd name="connsiteX79" fmla="*/ 5418472 w 5741575"/>
              <a:gd name="connsiteY79" fmla="*/ 89163 h 955271"/>
              <a:gd name="connsiteX80" fmla="*/ 5482354 w 5741575"/>
              <a:gd name="connsiteY80" fmla="*/ 69470 h 955271"/>
              <a:gd name="connsiteX81" fmla="*/ 5583280 w 5741575"/>
              <a:gd name="connsiteY81" fmla="*/ 49787 h 955271"/>
              <a:gd name="connsiteX82" fmla="*/ 5613766 w 5741575"/>
              <a:gd name="connsiteY82" fmla="*/ 41855 h 955271"/>
              <a:gd name="connsiteX83" fmla="*/ 5684952 w 5741575"/>
              <a:gd name="connsiteY83" fmla="*/ 26088 h 955271"/>
              <a:gd name="connsiteX84" fmla="*/ 5741575 w 5741575"/>
              <a:gd name="connsiteY84"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786278 w 5741575"/>
              <a:gd name="connsiteY48" fmla="*/ 359869 h 955271"/>
              <a:gd name="connsiteX49" fmla="*/ 2885545 w 5741575"/>
              <a:gd name="connsiteY49" fmla="*/ 372818 h 955271"/>
              <a:gd name="connsiteX50" fmla="*/ 3009558 w 5741575"/>
              <a:gd name="connsiteY50" fmla="*/ 370573 h 955271"/>
              <a:gd name="connsiteX51" fmla="*/ 3095010 w 5741575"/>
              <a:gd name="connsiteY51" fmla="*/ 332454 h 955271"/>
              <a:gd name="connsiteX52" fmla="*/ 3103742 w 5741575"/>
              <a:gd name="connsiteY52" fmla="*/ 337974 h 955271"/>
              <a:gd name="connsiteX53" fmla="*/ 3165093 w 5741575"/>
              <a:gd name="connsiteY53" fmla="*/ 329459 h 955271"/>
              <a:gd name="connsiteX54" fmla="*/ 3373785 w 5741575"/>
              <a:gd name="connsiteY54" fmla="*/ 255680 h 955271"/>
              <a:gd name="connsiteX55" fmla="*/ 3493851 w 5741575"/>
              <a:gd name="connsiteY55" fmla="*/ 240255 h 955271"/>
              <a:gd name="connsiteX56" fmla="*/ 3537470 w 5741575"/>
              <a:gd name="connsiteY56" fmla="*/ 241867 h 955271"/>
              <a:gd name="connsiteX57" fmla="*/ 3610489 w 5741575"/>
              <a:gd name="connsiteY57" fmla="*/ 244128 h 955271"/>
              <a:gd name="connsiteX58" fmla="*/ 3667539 w 5741575"/>
              <a:gd name="connsiteY58" fmla="*/ 263271 h 955271"/>
              <a:gd name="connsiteX59" fmla="*/ 3727614 w 5741575"/>
              <a:gd name="connsiteY59" fmla="*/ 258245 h 955271"/>
              <a:gd name="connsiteX60" fmla="*/ 3738369 w 5741575"/>
              <a:gd name="connsiteY60" fmla="*/ 234506 h 955271"/>
              <a:gd name="connsiteX61" fmla="*/ 3803670 w 5741575"/>
              <a:gd name="connsiteY61" fmla="*/ 236457 h 955271"/>
              <a:gd name="connsiteX62" fmla="*/ 3903080 w 5741575"/>
              <a:gd name="connsiteY62" fmla="*/ 241890 h 955271"/>
              <a:gd name="connsiteX63" fmla="*/ 4114838 w 5741575"/>
              <a:gd name="connsiteY63" fmla="*/ 238165 h 955271"/>
              <a:gd name="connsiteX64" fmla="*/ 4271023 w 5741575"/>
              <a:gd name="connsiteY64" fmla="*/ 241959 h 955271"/>
              <a:gd name="connsiteX65" fmla="*/ 4367397 w 5741575"/>
              <a:gd name="connsiteY65" fmla="*/ 271442 h 955271"/>
              <a:gd name="connsiteX66" fmla="*/ 4495366 w 5741575"/>
              <a:gd name="connsiteY66" fmla="*/ 271618 h 955271"/>
              <a:gd name="connsiteX67" fmla="*/ 4517347 w 5741575"/>
              <a:gd name="connsiteY67" fmla="*/ 275639 h 955271"/>
              <a:gd name="connsiteX68" fmla="*/ 4546116 w 5741575"/>
              <a:gd name="connsiteY68" fmla="*/ 268568 h 955271"/>
              <a:gd name="connsiteX69" fmla="*/ 4661259 w 5741575"/>
              <a:gd name="connsiteY69" fmla="*/ 238966 h 955271"/>
              <a:gd name="connsiteX70" fmla="*/ 4750403 w 5741575"/>
              <a:gd name="connsiteY70" fmla="*/ 204364 h 955271"/>
              <a:gd name="connsiteX71" fmla="*/ 4867614 w 5741575"/>
              <a:gd name="connsiteY71" fmla="*/ 208668 h 955271"/>
              <a:gd name="connsiteX72" fmla="*/ 4937036 w 5741575"/>
              <a:gd name="connsiteY72" fmla="*/ 195446 h 955271"/>
              <a:gd name="connsiteX73" fmla="*/ 5047626 w 5741575"/>
              <a:gd name="connsiteY73" fmla="*/ 149604 h 955271"/>
              <a:gd name="connsiteX74" fmla="*/ 5200247 w 5741575"/>
              <a:gd name="connsiteY74" fmla="*/ 142695 h 955271"/>
              <a:gd name="connsiteX75" fmla="*/ 5235691 w 5741575"/>
              <a:gd name="connsiteY75" fmla="*/ 173330 h 955271"/>
              <a:gd name="connsiteX76" fmla="*/ 5280133 w 5741575"/>
              <a:gd name="connsiteY76" fmla="*/ 189342 h 955271"/>
              <a:gd name="connsiteX77" fmla="*/ 5291963 w 5741575"/>
              <a:gd name="connsiteY77" fmla="*/ 139446 h 955271"/>
              <a:gd name="connsiteX78" fmla="*/ 5418472 w 5741575"/>
              <a:gd name="connsiteY78" fmla="*/ 89163 h 955271"/>
              <a:gd name="connsiteX79" fmla="*/ 5482354 w 5741575"/>
              <a:gd name="connsiteY79" fmla="*/ 69470 h 955271"/>
              <a:gd name="connsiteX80" fmla="*/ 5583280 w 5741575"/>
              <a:gd name="connsiteY80" fmla="*/ 49787 h 955271"/>
              <a:gd name="connsiteX81" fmla="*/ 5613766 w 5741575"/>
              <a:gd name="connsiteY81" fmla="*/ 41855 h 955271"/>
              <a:gd name="connsiteX82" fmla="*/ 5684952 w 5741575"/>
              <a:gd name="connsiteY82" fmla="*/ 26088 h 955271"/>
              <a:gd name="connsiteX83" fmla="*/ 5741575 w 5741575"/>
              <a:gd name="connsiteY83"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885545 w 5741575"/>
              <a:gd name="connsiteY48" fmla="*/ 372818 h 955271"/>
              <a:gd name="connsiteX49" fmla="*/ 3009558 w 5741575"/>
              <a:gd name="connsiteY49" fmla="*/ 370573 h 955271"/>
              <a:gd name="connsiteX50" fmla="*/ 3095010 w 5741575"/>
              <a:gd name="connsiteY50" fmla="*/ 332454 h 955271"/>
              <a:gd name="connsiteX51" fmla="*/ 3103742 w 5741575"/>
              <a:gd name="connsiteY51" fmla="*/ 337974 h 955271"/>
              <a:gd name="connsiteX52" fmla="*/ 3165093 w 5741575"/>
              <a:gd name="connsiteY52" fmla="*/ 329459 h 955271"/>
              <a:gd name="connsiteX53" fmla="*/ 3373785 w 5741575"/>
              <a:gd name="connsiteY53" fmla="*/ 255680 h 955271"/>
              <a:gd name="connsiteX54" fmla="*/ 3493851 w 5741575"/>
              <a:gd name="connsiteY54" fmla="*/ 240255 h 955271"/>
              <a:gd name="connsiteX55" fmla="*/ 3537470 w 5741575"/>
              <a:gd name="connsiteY55" fmla="*/ 241867 h 955271"/>
              <a:gd name="connsiteX56" fmla="*/ 3610489 w 5741575"/>
              <a:gd name="connsiteY56" fmla="*/ 244128 h 955271"/>
              <a:gd name="connsiteX57" fmla="*/ 3667539 w 5741575"/>
              <a:gd name="connsiteY57" fmla="*/ 263271 h 955271"/>
              <a:gd name="connsiteX58" fmla="*/ 3727614 w 5741575"/>
              <a:gd name="connsiteY58" fmla="*/ 258245 h 955271"/>
              <a:gd name="connsiteX59" fmla="*/ 3738369 w 5741575"/>
              <a:gd name="connsiteY59" fmla="*/ 234506 h 955271"/>
              <a:gd name="connsiteX60" fmla="*/ 3803670 w 5741575"/>
              <a:gd name="connsiteY60" fmla="*/ 236457 h 955271"/>
              <a:gd name="connsiteX61" fmla="*/ 3903080 w 5741575"/>
              <a:gd name="connsiteY61" fmla="*/ 241890 h 955271"/>
              <a:gd name="connsiteX62" fmla="*/ 4114838 w 5741575"/>
              <a:gd name="connsiteY62" fmla="*/ 238165 h 955271"/>
              <a:gd name="connsiteX63" fmla="*/ 4271023 w 5741575"/>
              <a:gd name="connsiteY63" fmla="*/ 241959 h 955271"/>
              <a:gd name="connsiteX64" fmla="*/ 4367397 w 5741575"/>
              <a:gd name="connsiteY64" fmla="*/ 271442 h 955271"/>
              <a:gd name="connsiteX65" fmla="*/ 4495366 w 5741575"/>
              <a:gd name="connsiteY65" fmla="*/ 271618 h 955271"/>
              <a:gd name="connsiteX66" fmla="*/ 4517347 w 5741575"/>
              <a:gd name="connsiteY66" fmla="*/ 275639 h 955271"/>
              <a:gd name="connsiteX67" fmla="*/ 4546116 w 5741575"/>
              <a:gd name="connsiteY67" fmla="*/ 268568 h 955271"/>
              <a:gd name="connsiteX68" fmla="*/ 4661259 w 5741575"/>
              <a:gd name="connsiteY68" fmla="*/ 238966 h 955271"/>
              <a:gd name="connsiteX69" fmla="*/ 4750403 w 5741575"/>
              <a:gd name="connsiteY69" fmla="*/ 204364 h 955271"/>
              <a:gd name="connsiteX70" fmla="*/ 4867614 w 5741575"/>
              <a:gd name="connsiteY70" fmla="*/ 208668 h 955271"/>
              <a:gd name="connsiteX71" fmla="*/ 4937036 w 5741575"/>
              <a:gd name="connsiteY71" fmla="*/ 195446 h 955271"/>
              <a:gd name="connsiteX72" fmla="*/ 5047626 w 5741575"/>
              <a:gd name="connsiteY72" fmla="*/ 149604 h 955271"/>
              <a:gd name="connsiteX73" fmla="*/ 5200247 w 5741575"/>
              <a:gd name="connsiteY73" fmla="*/ 142695 h 955271"/>
              <a:gd name="connsiteX74" fmla="*/ 5235691 w 5741575"/>
              <a:gd name="connsiteY74" fmla="*/ 173330 h 955271"/>
              <a:gd name="connsiteX75" fmla="*/ 5280133 w 5741575"/>
              <a:gd name="connsiteY75" fmla="*/ 189342 h 955271"/>
              <a:gd name="connsiteX76" fmla="*/ 5291963 w 5741575"/>
              <a:gd name="connsiteY76" fmla="*/ 139446 h 955271"/>
              <a:gd name="connsiteX77" fmla="*/ 5418472 w 5741575"/>
              <a:gd name="connsiteY77" fmla="*/ 89163 h 955271"/>
              <a:gd name="connsiteX78" fmla="*/ 5482354 w 5741575"/>
              <a:gd name="connsiteY78" fmla="*/ 69470 h 955271"/>
              <a:gd name="connsiteX79" fmla="*/ 5583280 w 5741575"/>
              <a:gd name="connsiteY79" fmla="*/ 49787 h 955271"/>
              <a:gd name="connsiteX80" fmla="*/ 5613766 w 5741575"/>
              <a:gd name="connsiteY80" fmla="*/ 41855 h 955271"/>
              <a:gd name="connsiteX81" fmla="*/ 5684952 w 5741575"/>
              <a:gd name="connsiteY81" fmla="*/ 26088 h 955271"/>
              <a:gd name="connsiteX82" fmla="*/ 5741575 w 5741575"/>
              <a:gd name="connsiteY8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824768 w 5741575"/>
              <a:gd name="connsiteY47" fmla="*/ 361652 h 955271"/>
              <a:gd name="connsiteX48" fmla="*/ 2885545 w 5741575"/>
              <a:gd name="connsiteY48" fmla="*/ 372818 h 955271"/>
              <a:gd name="connsiteX49" fmla="*/ 3009558 w 5741575"/>
              <a:gd name="connsiteY49" fmla="*/ 370573 h 955271"/>
              <a:gd name="connsiteX50" fmla="*/ 3095010 w 5741575"/>
              <a:gd name="connsiteY50" fmla="*/ 332454 h 955271"/>
              <a:gd name="connsiteX51" fmla="*/ 3103742 w 5741575"/>
              <a:gd name="connsiteY51" fmla="*/ 337974 h 955271"/>
              <a:gd name="connsiteX52" fmla="*/ 3165093 w 5741575"/>
              <a:gd name="connsiteY52" fmla="*/ 329459 h 955271"/>
              <a:gd name="connsiteX53" fmla="*/ 3373785 w 5741575"/>
              <a:gd name="connsiteY53" fmla="*/ 255680 h 955271"/>
              <a:gd name="connsiteX54" fmla="*/ 3493851 w 5741575"/>
              <a:gd name="connsiteY54" fmla="*/ 240255 h 955271"/>
              <a:gd name="connsiteX55" fmla="*/ 3537470 w 5741575"/>
              <a:gd name="connsiteY55" fmla="*/ 241867 h 955271"/>
              <a:gd name="connsiteX56" fmla="*/ 3610489 w 5741575"/>
              <a:gd name="connsiteY56" fmla="*/ 244128 h 955271"/>
              <a:gd name="connsiteX57" fmla="*/ 3667539 w 5741575"/>
              <a:gd name="connsiteY57" fmla="*/ 263271 h 955271"/>
              <a:gd name="connsiteX58" fmla="*/ 3727614 w 5741575"/>
              <a:gd name="connsiteY58" fmla="*/ 258245 h 955271"/>
              <a:gd name="connsiteX59" fmla="*/ 3738369 w 5741575"/>
              <a:gd name="connsiteY59" fmla="*/ 234506 h 955271"/>
              <a:gd name="connsiteX60" fmla="*/ 3803670 w 5741575"/>
              <a:gd name="connsiteY60" fmla="*/ 236457 h 955271"/>
              <a:gd name="connsiteX61" fmla="*/ 3903080 w 5741575"/>
              <a:gd name="connsiteY61" fmla="*/ 241890 h 955271"/>
              <a:gd name="connsiteX62" fmla="*/ 4114838 w 5741575"/>
              <a:gd name="connsiteY62" fmla="*/ 238165 h 955271"/>
              <a:gd name="connsiteX63" fmla="*/ 4271023 w 5741575"/>
              <a:gd name="connsiteY63" fmla="*/ 241959 h 955271"/>
              <a:gd name="connsiteX64" fmla="*/ 4367397 w 5741575"/>
              <a:gd name="connsiteY64" fmla="*/ 271442 h 955271"/>
              <a:gd name="connsiteX65" fmla="*/ 4495366 w 5741575"/>
              <a:gd name="connsiteY65" fmla="*/ 271618 h 955271"/>
              <a:gd name="connsiteX66" fmla="*/ 4517347 w 5741575"/>
              <a:gd name="connsiteY66" fmla="*/ 275639 h 955271"/>
              <a:gd name="connsiteX67" fmla="*/ 4546116 w 5741575"/>
              <a:gd name="connsiteY67" fmla="*/ 268568 h 955271"/>
              <a:gd name="connsiteX68" fmla="*/ 4661259 w 5741575"/>
              <a:gd name="connsiteY68" fmla="*/ 238966 h 955271"/>
              <a:gd name="connsiteX69" fmla="*/ 4750403 w 5741575"/>
              <a:gd name="connsiteY69" fmla="*/ 204364 h 955271"/>
              <a:gd name="connsiteX70" fmla="*/ 4867614 w 5741575"/>
              <a:gd name="connsiteY70" fmla="*/ 208668 h 955271"/>
              <a:gd name="connsiteX71" fmla="*/ 4937036 w 5741575"/>
              <a:gd name="connsiteY71" fmla="*/ 195446 h 955271"/>
              <a:gd name="connsiteX72" fmla="*/ 5047626 w 5741575"/>
              <a:gd name="connsiteY72" fmla="*/ 149604 h 955271"/>
              <a:gd name="connsiteX73" fmla="*/ 5200247 w 5741575"/>
              <a:gd name="connsiteY73" fmla="*/ 142695 h 955271"/>
              <a:gd name="connsiteX74" fmla="*/ 5235691 w 5741575"/>
              <a:gd name="connsiteY74" fmla="*/ 173330 h 955271"/>
              <a:gd name="connsiteX75" fmla="*/ 5280133 w 5741575"/>
              <a:gd name="connsiteY75" fmla="*/ 189342 h 955271"/>
              <a:gd name="connsiteX76" fmla="*/ 5291963 w 5741575"/>
              <a:gd name="connsiteY76" fmla="*/ 139446 h 955271"/>
              <a:gd name="connsiteX77" fmla="*/ 5418472 w 5741575"/>
              <a:gd name="connsiteY77" fmla="*/ 89163 h 955271"/>
              <a:gd name="connsiteX78" fmla="*/ 5482354 w 5741575"/>
              <a:gd name="connsiteY78" fmla="*/ 69470 h 955271"/>
              <a:gd name="connsiteX79" fmla="*/ 5583280 w 5741575"/>
              <a:gd name="connsiteY79" fmla="*/ 49787 h 955271"/>
              <a:gd name="connsiteX80" fmla="*/ 5613766 w 5741575"/>
              <a:gd name="connsiteY80" fmla="*/ 41855 h 955271"/>
              <a:gd name="connsiteX81" fmla="*/ 5684952 w 5741575"/>
              <a:gd name="connsiteY81" fmla="*/ 26088 h 955271"/>
              <a:gd name="connsiteX82" fmla="*/ 5741575 w 5741575"/>
              <a:gd name="connsiteY8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80133 w 5741575"/>
              <a:gd name="connsiteY74" fmla="*/ 189342 h 955271"/>
              <a:gd name="connsiteX75" fmla="*/ 5291963 w 5741575"/>
              <a:gd name="connsiteY75" fmla="*/ 139446 h 955271"/>
              <a:gd name="connsiteX76" fmla="*/ 5418472 w 5741575"/>
              <a:gd name="connsiteY76" fmla="*/ 89163 h 955271"/>
              <a:gd name="connsiteX77" fmla="*/ 5482354 w 5741575"/>
              <a:gd name="connsiteY77" fmla="*/ 69470 h 955271"/>
              <a:gd name="connsiteX78" fmla="*/ 5583280 w 5741575"/>
              <a:gd name="connsiteY78" fmla="*/ 49787 h 955271"/>
              <a:gd name="connsiteX79" fmla="*/ 5613766 w 5741575"/>
              <a:gd name="connsiteY79" fmla="*/ 41855 h 955271"/>
              <a:gd name="connsiteX80" fmla="*/ 5684952 w 5741575"/>
              <a:gd name="connsiteY80" fmla="*/ 26088 h 955271"/>
              <a:gd name="connsiteX81" fmla="*/ 5741575 w 5741575"/>
              <a:gd name="connsiteY8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80133 w 5741575"/>
              <a:gd name="connsiteY74" fmla="*/ 189342 h 955271"/>
              <a:gd name="connsiteX75" fmla="*/ 5291963 w 5741575"/>
              <a:gd name="connsiteY75" fmla="*/ 139446 h 955271"/>
              <a:gd name="connsiteX76" fmla="*/ 5418472 w 5741575"/>
              <a:gd name="connsiteY76" fmla="*/ 89163 h 955271"/>
              <a:gd name="connsiteX77" fmla="*/ 5482354 w 5741575"/>
              <a:gd name="connsiteY77" fmla="*/ 69470 h 955271"/>
              <a:gd name="connsiteX78" fmla="*/ 5583280 w 5741575"/>
              <a:gd name="connsiteY78" fmla="*/ 49787 h 955271"/>
              <a:gd name="connsiteX79" fmla="*/ 5613766 w 5741575"/>
              <a:gd name="connsiteY79" fmla="*/ 41855 h 955271"/>
              <a:gd name="connsiteX80" fmla="*/ 5684952 w 5741575"/>
              <a:gd name="connsiteY80" fmla="*/ 26088 h 955271"/>
              <a:gd name="connsiteX81" fmla="*/ 5741575 w 5741575"/>
              <a:gd name="connsiteY8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91963 w 5741575"/>
              <a:gd name="connsiteY74" fmla="*/ 139446 h 955271"/>
              <a:gd name="connsiteX75" fmla="*/ 5418472 w 5741575"/>
              <a:gd name="connsiteY75" fmla="*/ 89163 h 955271"/>
              <a:gd name="connsiteX76" fmla="*/ 5482354 w 5741575"/>
              <a:gd name="connsiteY76" fmla="*/ 69470 h 955271"/>
              <a:gd name="connsiteX77" fmla="*/ 5583280 w 5741575"/>
              <a:gd name="connsiteY77" fmla="*/ 49787 h 955271"/>
              <a:gd name="connsiteX78" fmla="*/ 5613766 w 5741575"/>
              <a:gd name="connsiteY78" fmla="*/ 41855 h 955271"/>
              <a:gd name="connsiteX79" fmla="*/ 5684952 w 5741575"/>
              <a:gd name="connsiteY79" fmla="*/ 26088 h 955271"/>
              <a:gd name="connsiteX80" fmla="*/ 5741575 w 5741575"/>
              <a:gd name="connsiteY80"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95264 w 5741575"/>
              <a:gd name="connsiteY51" fmla="*/ 293158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48998 w 5741575"/>
              <a:gd name="connsiteY50" fmla="*/ 315286 h 955271"/>
              <a:gd name="connsiteX51" fmla="*/ 3195264 w 5741575"/>
              <a:gd name="connsiteY51" fmla="*/ 293158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77227 w 5741575"/>
              <a:gd name="connsiteY44" fmla="*/ 368972 h 955271"/>
              <a:gd name="connsiteX45" fmla="*/ 2824768 w 5741575"/>
              <a:gd name="connsiteY45" fmla="*/ 361652 h 955271"/>
              <a:gd name="connsiteX46" fmla="*/ 2885545 w 5741575"/>
              <a:gd name="connsiteY46" fmla="*/ 372818 h 955271"/>
              <a:gd name="connsiteX47" fmla="*/ 3009558 w 5741575"/>
              <a:gd name="connsiteY47" fmla="*/ 370573 h 955271"/>
              <a:gd name="connsiteX48" fmla="*/ 3095010 w 5741575"/>
              <a:gd name="connsiteY48" fmla="*/ 332454 h 955271"/>
              <a:gd name="connsiteX49" fmla="*/ 3148998 w 5741575"/>
              <a:gd name="connsiteY49" fmla="*/ 315286 h 955271"/>
              <a:gd name="connsiteX50" fmla="*/ 3195264 w 5741575"/>
              <a:gd name="connsiteY50" fmla="*/ 293158 h 955271"/>
              <a:gd name="connsiteX51" fmla="*/ 3373785 w 5741575"/>
              <a:gd name="connsiteY51" fmla="*/ 255680 h 955271"/>
              <a:gd name="connsiteX52" fmla="*/ 3493851 w 5741575"/>
              <a:gd name="connsiteY52" fmla="*/ 240255 h 955271"/>
              <a:gd name="connsiteX53" fmla="*/ 3537470 w 5741575"/>
              <a:gd name="connsiteY53" fmla="*/ 241867 h 955271"/>
              <a:gd name="connsiteX54" fmla="*/ 3610489 w 5741575"/>
              <a:gd name="connsiteY54" fmla="*/ 244128 h 955271"/>
              <a:gd name="connsiteX55" fmla="*/ 3667539 w 5741575"/>
              <a:gd name="connsiteY55" fmla="*/ 263271 h 955271"/>
              <a:gd name="connsiteX56" fmla="*/ 3727614 w 5741575"/>
              <a:gd name="connsiteY56" fmla="*/ 258245 h 955271"/>
              <a:gd name="connsiteX57" fmla="*/ 3738369 w 5741575"/>
              <a:gd name="connsiteY57" fmla="*/ 234506 h 955271"/>
              <a:gd name="connsiteX58" fmla="*/ 3803670 w 5741575"/>
              <a:gd name="connsiteY58" fmla="*/ 236457 h 955271"/>
              <a:gd name="connsiteX59" fmla="*/ 3903080 w 5741575"/>
              <a:gd name="connsiteY59" fmla="*/ 241890 h 955271"/>
              <a:gd name="connsiteX60" fmla="*/ 4114838 w 5741575"/>
              <a:gd name="connsiteY60" fmla="*/ 238165 h 955271"/>
              <a:gd name="connsiteX61" fmla="*/ 4271023 w 5741575"/>
              <a:gd name="connsiteY61" fmla="*/ 241959 h 955271"/>
              <a:gd name="connsiteX62" fmla="*/ 4367397 w 5741575"/>
              <a:gd name="connsiteY62" fmla="*/ 271442 h 955271"/>
              <a:gd name="connsiteX63" fmla="*/ 4495366 w 5741575"/>
              <a:gd name="connsiteY63" fmla="*/ 271618 h 955271"/>
              <a:gd name="connsiteX64" fmla="*/ 4517347 w 5741575"/>
              <a:gd name="connsiteY64" fmla="*/ 275639 h 955271"/>
              <a:gd name="connsiteX65" fmla="*/ 4546116 w 5741575"/>
              <a:gd name="connsiteY65" fmla="*/ 268568 h 955271"/>
              <a:gd name="connsiteX66" fmla="*/ 4661259 w 5741575"/>
              <a:gd name="connsiteY66" fmla="*/ 238966 h 955271"/>
              <a:gd name="connsiteX67" fmla="*/ 4750403 w 5741575"/>
              <a:gd name="connsiteY67" fmla="*/ 204364 h 955271"/>
              <a:gd name="connsiteX68" fmla="*/ 4867614 w 5741575"/>
              <a:gd name="connsiteY68" fmla="*/ 208668 h 955271"/>
              <a:gd name="connsiteX69" fmla="*/ 4937036 w 5741575"/>
              <a:gd name="connsiteY69" fmla="*/ 195446 h 955271"/>
              <a:gd name="connsiteX70" fmla="*/ 5067740 w 5741575"/>
              <a:gd name="connsiteY70" fmla="*/ 172293 h 955271"/>
              <a:gd name="connsiteX71" fmla="*/ 5200247 w 5741575"/>
              <a:gd name="connsiteY71" fmla="*/ 142695 h 955271"/>
              <a:gd name="connsiteX72" fmla="*/ 5291963 w 5741575"/>
              <a:gd name="connsiteY72" fmla="*/ 139446 h 955271"/>
              <a:gd name="connsiteX73" fmla="*/ 5418472 w 5741575"/>
              <a:gd name="connsiteY73" fmla="*/ 89163 h 955271"/>
              <a:gd name="connsiteX74" fmla="*/ 5482354 w 5741575"/>
              <a:gd name="connsiteY74" fmla="*/ 69470 h 955271"/>
              <a:gd name="connsiteX75" fmla="*/ 5583280 w 5741575"/>
              <a:gd name="connsiteY75" fmla="*/ 49787 h 955271"/>
              <a:gd name="connsiteX76" fmla="*/ 5613766 w 5741575"/>
              <a:gd name="connsiteY76" fmla="*/ 41855 h 955271"/>
              <a:gd name="connsiteX77" fmla="*/ 5684952 w 5741575"/>
              <a:gd name="connsiteY77" fmla="*/ 26088 h 955271"/>
              <a:gd name="connsiteX78" fmla="*/ 5741575 w 5741575"/>
              <a:gd name="connsiteY7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91963 w 5741575"/>
              <a:gd name="connsiteY71" fmla="*/ 139446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91963 w 5741575"/>
              <a:gd name="connsiteY71" fmla="*/ 139446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02777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11851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11851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59229" y="903950"/>
                </a:lnTo>
                <a:cubicBezTo>
                  <a:pt x="79290" y="895144"/>
                  <a:pt x="126084" y="908630"/>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306299" y="873609"/>
                </a:lnTo>
                <a:cubicBezTo>
                  <a:pt x="312531" y="875279"/>
                  <a:pt x="320316" y="874896"/>
                  <a:pt x="331571" y="869866"/>
                </a:cubicBezTo>
                <a:lnTo>
                  <a:pt x="384157" y="867971"/>
                </a:lnTo>
                <a:lnTo>
                  <a:pt x="477637" y="870334"/>
                </a:lnTo>
                <a:cubicBezTo>
                  <a:pt x="485456" y="872042"/>
                  <a:pt x="563433" y="825458"/>
                  <a:pt x="570239" y="829596"/>
                </a:cubicBezTo>
                <a:cubicBezTo>
                  <a:pt x="641939" y="824282"/>
                  <a:pt x="685473" y="832029"/>
                  <a:pt x="772070" y="820296"/>
                </a:cubicBezTo>
                <a:cubicBezTo>
                  <a:pt x="833120" y="817018"/>
                  <a:pt x="871984" y="794388"/>
                  <a:pt x="948872" y="772201"/>
                </a:cubicBezTo>
                <a:cubicBezTo>
                  <a:pt x="1011630" y="801590"/>
                  <a:pt x="1039188" y="762914"/>
                  <a:pt x="1127089" y="746926"/>
                </a:cubicBezTo>
                <a:cubicBezTo>
                  <a:pt x="1186739" y="737882"/>
                  <a:pt x="1185110" y="732158"/>
                  <a:pt x="1226314" y="722473"/>
                </a:cubicBezTo>
                <a:cubicBezTo>
                  <a:pt x="1234331" y="718091"/>
                  <a:pt x="1271693" y="717214"/>
                  <a:pt x="1278773" y="711503"/>
                </a:cubicBezTo>
                <a:lnTo>
                  <a:pt x="1317691" y="708529"/>
                </a:lnTo>
                <a:lnTo>
                  <a:pt x="1360404" y="675922"/>
                </a:lnTo>
                <a:lnTo>
                  <a:pt x="1412292" y="670793"/>
                </a:lnTo>
                <a:lnTo>
                  <a:pt x="1494753" y="644686"/>
                </a:lnTo>
                <a:cubicBezTo>
                  <a:pt x="1542884" y="655944"/>
                  <a:pt x="1556151" y="606226"/>
                  <a:pt x="1616217" y="622107"/>
                </a:cubicBezTo>
                <a:cubicBezTo>
                  <a:pt x="1637755" y="624837"/>
                  <a:pt x="1701030" y="614257"/>
                  <a:pt x="1710928" y="600666"/>
                </a:cubicBezTo>
                <a:cubicBezTo>
                  <a:pt x="1723693" y="596072"/>
                  <a:pt x="1739861" y="597834"/>
                  <a:pt x="1743718" y="584327"/>
                </a:cubicBezTo>
                <a:cubicBezTo>
                  <a:pt x="1770860" y="572571"/>
                  <a:pt x="1832996" y="545585"/>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45486" y="367874"/>
                  <a:pt x="2657726" y="365841"/>
                </a:cubicBezTo>
                <a:cubicBezTo>
                  <a:pt x="2669966" y="363808"/>
                  <a:pt x="2707566" y="363569"/>
                  <a:pt x="2717296" y="362282"/>
                </a:cubicBezTo>
                <a:lnTo>
                  <a:pt x="2777227" y="368972"/>
                </a:lnTo>
                <a:lnTo>
                  <a:pt x="2824768" y="361652"/>
                </a:lnTo>
                <a:lnTo>
                  <a:pt x="2885545" y="372818"/>
                </a:lnTo>
                <a:cubicBezTo>
                  <a:pt x="2905895" y="352581"/>
                  <a:pt x="2948591" y="377825"/>
                  <a:pt x="3009558" y="370573"/>
                </a:cubicBezTo>
                <a:cubicBezTo>
                  <a:pt x="3031640" y="347442"/>
                  <a:pt x="3050695" y="365935"/>
                  <a:pt x="3095010" y="332454"/>
                </a:cubicBezTo>
                <a:cubicBezTo>
                  <a:pt x="3097485" y="334582"/>
                  <a:pt x="3132289" y="321835"/>
                  <a:pt x="3148998" y="315286"/>
                </a:cubicBezTo>
                <a:cubicBezTo>
                  <a:pt x="3165707" y="308737"/>
                  <a:pt x="3180646" y="306766"/>
                  <a:pt x="3195264" y="293158"/>
                </a:cubicBezTo>
                <a:cubicBezTo>
                  <a:pt x="3267122" y="246372"/>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54941" y="242175"/>
                  <a:pt x="4053514" y="238154"/>
                  <a:pt x="4114838" y="238165"/>
                </a:cubicBezTo>
                <a:cubicBezTo>
                  <a:pt x="4173784" y="217210"/>
                  <a:pt x="4209756" y="243378"/>
                  <a:pt x="4271023" y="241959"/>
                </a:cubicBezTo>
                <a:cubicBezTo>
                  <a:pt x="4326191" y="205535"/>
                  <a:pt x="4316856" y="279258"/>
                  <a:pt x="4367397" y="271442"/>
                </a:cubicBezTo>
                <a:cubicBezTo>
                  <a:pt x="4420874" y="2713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33435" y="175163"/>
                  <a:pt x="5067740" y="172293"/>
                </a:cubicBezTo>
                <a:cubicBezTo>
                  <a:pt x="5126160" y="173265"/>
                  <a:pt x="5172786" y="183138"/>
                  <a:pt x="5200247" y="142695"/>
                </a:cubicBezTo>
                <a:cubicBezTo>
                  <a:pt x="5240970" y="141002"/>
                  <a:pt x="5240507" y="134755"/>
                  <a:pt x="5276878" y="125833"/>
                </a:cubicBezTo>
                <a:cubicBezTo>
                  <a:pt x="5316470" y="106736"/>
                  <a:pt x="5327221" y="110178"/>
                  <a:pt x="5373216" y="111851"/>
                </a:cubicBezTo>
                <a:cubicBezTo>
                  <a:pt x="5382801" y="84741"/>
                  <a:pt x="5419294" y="93078"/>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lnTo>
                  <a:pt x="5741575"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B1033D8-1953-6447-80AB-38B3BD1B6B2C}"/>
              </a:ext>
            </a:extLst>
          </p:cNvPr>
          <p:cNvSpPr>
            <a:spLocks noGrp="1"/>
          </p:cNvSpPr>
          <p:nvPr>
            <p:ph idx="1"/>
          </p:nvPr>
        </p:nvSpPr>
        <p:spPr>
          <a:xfrm>
            <a:off x="852777" y="2549718"/>
            <a:ext cx="4310893" cy="3552969"/>
          </a:xfrm>
        </p:spPr>
        <p:txBody>
          <a:bodyPr>
            <a:normAutofit fontScale="92500"/>
          </a:bodyPr>
          <a:lstStyle/>
          <a:p>
            <a:pPr>
              <a:defRPr/>
            </a:pPr>
            <a:r>
              <a:rPr lang="en-US" sz="2800" dirty="0"/>
              <a:t>FIFA and UEFA Prior Authorization = </a:t>
            </a:r>
          </a:p>
          <a:p>
            <a:pPr lvl="2">
              <a:defRPr/>
            </a:pPr>
            <a:r>
              <a:rPr lang="en-US" sz="2800" dirty="0"/>
              <a:t>Obligation for players and clubs to participate to their competitions +</a:t>
            </a:r>
          </a:p>
          <a:p>
            <a:pPr lvl="2">
              <a:defRPr/>
            </a:pPr>
            <a:r>
              <a:rPr lang="en-US" sz="2800" dirty="0"/>
              <a:t>Prohibition to participate in “third competitions”</a:t>
            </a:r>
          </a:p>
          <a:p>
            <a:pPr lvl="2">
              <a:defRPr/>
            </a:pPr>
            <a:r>
              <a:rPr lang="en-US" sz="2800" dirty="0"/>
              <a:t>Sanctions </a:t>
            </a:r>
          </a:p>
          <a:p>
            <a:pPr marL="685800" lvl="2" indent="0">
              <a:buNone/>
              <a:defRPr/>
            </a:pPr>
            <a:endParaRPr lang="en-US" sz="1700" dirty="0"/>
          </a:p>
          <a:p>
            <a:pPr marL="457200" lvl="1" indent="0">
              <a:buFontTx/>
              <a:buNone/>
              <a:defRPr/>
            </a:pPr>
            <a:endParaRPr lang="en-US" sz="1700" dirty="0"/>
          </a:p>
        </p:txBody>
      </p:sp>
      <p:sp>
        <p:nvSpPr>
          <p:cNvPr id="22" name="Freeform: Shape 16">
            <a:extLst>
              <a:ext uri="{FF2B5EF4-FFF2-40B4-BE49-F238E27FC236}">
                <a16:creationId xmlns:a16="http://schemas.microsoft.com/office/drawing/2014/main" id="{6BFFEA99-E831-4C3B-8D16-0EA4AB33F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688" y="610517"/>
            <a:ext cx="3008207" cy="563696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3" name="Graphic 7" descr="Football">
            <a:extLst>
              <a:ext uri="{FF2B5EF4-FFF2-40B4-BE49-F238E27FC236}">
                <a16:creationId xmlns:a16="http://schemas.microsoft.com/office/drawing/2014/main" id="{CB52BB0E-F324-56C7-991D-C064B9C45C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20819" y="2045631"/>
            <a:ext cx="2763425" cy="2763425"/>
          </a:xfrm>
          <a:prstGeom prst="rect">
            <a:avLst/>
          </a:prstGeom>
        </p:spPr>
      </p:pic>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DB28C19F-EBB8-2C48-9028-2338C08E16E1}" type="slidenum">
              <a:rPr lang="en-GB" altLang="en-US" smtClean="0"/>
              <a:pPr>
                <a:spcAft>
                  <a:spcPts val="600"/>
                </a:spcAft>
              </a:pPr>
              <a:t>13</a:t>
            </a:fld>
            <a:endParaRPr lang="en-GB"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10EB215C-7839-4CEA-AA02-B8F7755F9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2">
            <a:extLst>
              <a:ext uri="{FF2B5EF4-FFF2-40B4-BE49-F238E27FC236}">
                <a16:creationId xmlns:a16="http://schemas.microsoft.com/office/drawing/2014/main" id="{91011C6D-05BE-4D99-8C11-A0E478B129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8186350" cy="2251389"/>
          </a:xfrm>
          <a:custGeom>
            <a:avLst/>
            <a:gdLst>
              <a:gd name="connsiteX0" fmla="*/ 0 w 10915134"/>
              <a:gd name="connsiteY0" fmla="*/ 0 h 2251389"/>
              <a:gd name="connsiteX1" fmla="*/ 10915134 w 10915134"/>
              <a:gd name="connsiteY1" fmla="*/ 0 h 2251389"/>
              <a:gd name="connsiteX2" fmla="*/ 10882980 w 10915134"/>
              <a:gd name="connsiteY2" fmla="*/ 49990 h 2251389"/>
              <a:gd name="connsiteX3" fmla="*/ 10834795 w 10915134"/>
              <a:gd name="connsiteY3" fmla="*/ 110024 h 2251389"/>
              <a:gd name="connsiteX4" fmla="*/ 10738392 w 10915134"/>
              <a:gd name="connsiteY4" fmla="*/ 165813 h 2251389"/>
              <a:gd name="connsiteX5" fmla="*/ 10633692 w 10915134"/>
              <a:gd name="connsiteY5" fmla="*/ 209264 h 2251389"/>
              <a:gd name="connsiteX6" fmla="*/ 10586800 w 10915134"/>
              <a:gd name="connsiteY6" fmla="*/ 239716 h 2251389"/>
              <a:gd name="connsiteX7" fmla="*/ 10501658 w 10915134"/>
              <a:gd name="connsiteY7" fmla="*/ 307174 h 2251389"/>
              <a:gd name="connsiteX8" fmla="*/ 10404067 w 10915134"/>
              <a:gd name="connsiteY8" fmla="*/ 412395 h 2251389"/>
              <a:gd name="connsiteX9" fmla="*/ 10380953 w 10915134"/>
              <a:gd name="connsiteY9" fmla="*/ 472334 h 2251389"/>
              <a:gd name="connsiteX10" fmla="*/ 10341416 w 10915134"/>
              <a:gd name="connsiteY10" fmla="*/ 504774 h 2251389"/>
              <a:gd name="connsiteX11" fmla="*/ 10326329 w 10915134"/>
              <a:gd name="connsiteY11" fmla="*/ 523459 h 2251389"/>
              <a:gd name="connsiteX12" fmla="*/ 10298289 w 10915134"/>
              <a:gd name="connsiteY12" fmla="*/ 532173 h 2251389"/>
              <a:gd name="connsiteX13" fmla="*/ 10243127 w 10915134"/>
              <a:gd name="connsiteY13" fmla="*/ 540715 h 2251389"/>
              <a:gd name="connsiteX14" fmla="*/ 10141243 w 10915134"/>
              <a:gd name="connsiteY14" fmla="*/ 592343 h 2251389"/>
              <a:gd name="connsiteX15" fmla="*/ 9940352 w 10915134"/>
              <a:gd name="connsiteY15" fmla="*/ 631518 h 2251389"/>
              <a:gd name="connsiteX16" fmla="*/ 9836226 w 10915134"/>
              <a:gd name="connsiteY16" fmla="*/ 660496 h 2251389"/>
              <a:gd name="connsiteX17" fmla="*/ 9686899 w 10915134"/>
              <a:gd name="connsiteY17" fmla="*/ 683782 h 2251389"/>
              <a:gd name="connsiteX18" fmla="*/ 9578209 w 10915134"/>
              <a:gd name="connsiteY18" fmla="*/ 709781 h 2251389"/>
              <a:gd name="connsiteX19" fmla="*/ 9437298 w 10915134"/>
              <a:gd name="connsiteY19" fmla="*/ 757337 h 2251389"/>
              <a:gd name="connsiteX20" fmla="*/ 9435498 w 10915134"/>
              <a:gd name="connsiteY20" fmla="*/ 759689 h 2251389"/>
              <a:gd name="connsiteX21" fmla="*/ 9413910 w 10915134"/>
              <a:gd name="connsiteY21" fmla="*/ 764531 h 2251389"/>
              <a:gd name="connsiteX22" fmla="*/ 9361370 w 10915134"/>
              <a:gd name="connsiteY22" fmla="*/ 760593 h 2251389"/>
              <a:gd name="connsiteX23" fmla="*/ 9356626 w 10915134"/>
              <a:gd name="connsiteY23" fmla="*/ 764594 h 2251389"/>
              <a:gd name="connsiteX24" fmla="*/ 9311281 w 10915134"/>
              <a:gd name="connsiteY24" fmla="*/ 769260 h 2251389"/>
              <a:gd name="connsiteX25" fmla="*/ 9311173 w 10915134"/>
              <a:gd name="connsiteY25" fmla="*/ 771337 h 2251389"/>
              <a:gd name="connsiteX26" fmla="*/ 9300658 w 10915134"/>
              <a:gd name="connsiteY26" fmla="*/ 781452 h 2251389"/>
              <a:gd name="connsiteX27" fmla="*/ 9279376 w 10915134"/>
              <a:gd name="connsiteY27" fmla="*/ 796188 h 2251389"/>
              <a:gd name="connsiteX28" fmla="*/ 9189502 w 10915134"/>
              <a:gd name="connsiteY28" fmla="*/ 860175 h 2251389"/>
              <a:gd name="connsiteX29" fmla="*/ 9180260 w 10915134"/>
              <a:gd name="connsiteY29" fmla="*/ 862300 h 2251389"/>
              <a:gd name="connsiteX30" fmla="*/ 9180186 w 10915134"/>
              <a:gd name="connsiteY30" fmla="*/ 862799 h 2251389"/>
              <a:gd name="connsiteX31" fmla="*/ 9170652 w 10915134"/>
              <a:gd name="connsiteY31" fmla="*/ 865945 h 2251389"/>
              <a:gd name="connsiteX32" fmla="*/ 9145484 w 10915134"/>
              <a:gd name="connsiteY32" fmla="*/ 870300 h 2251389"/>
              <a:gd name="connsiteX33" fmla="*/ 9140031 w 10915134"/>
              <a:gd name="connsiteY33" fmla="*/ 874741 h 2251389"/>
              <a:gd name="connsiteX34" fmla="*/ 9138892 w 10915134"/>
              <a:gd name="connsiteY34" fmla="*/ 880860 h 2251389"/>
              <a:gd name="connsiteX35" fmla="*/ 9107257 w 10915134"/>
              <a:gd name="connsiteY35" fmla="*/ 903704 h 2251389"/>
              <a:gd name="connsiteX36" fmla="*/ 9034880 w 10915134"/>
              <a:gd name="connsiteY36" fmla="*/ 948837 h 2251389"/>
              <a:gd name="connsiteX37" fmla="*/ 8950600 w 10915134"/>
              <a:gd name="connsiteY37" fmla="*/ 994853 h 2251389"/>
              <a:gd name="connsiteX38" fmla="*/ 8753014 w 10915134"/>
              <a:gd name="connsiteY38" fmla="*/ 1118658 h 2251389"/>
              <a:gd name="connsiteX39" fmla="*/ 8581094 w 10915134"/>
              <a:gd name="connsiteY39" fmla="*/ 1153261 h 2251389"/>
              <a:gd name="connsiteX40" fmla="*/ 8498175 w 10915134"/>
              <a:gd name="connsiteY40" fmla="*/ 1187969 h 2251389"/>
              <a:gd name="connsiteX41" fmla="*/ 8448788 w 10915134"/>
              <a:gd name="connsiteY41" fmla="*/ 1206463 h 2251389"/>
              <a:gd name="connsiteX42" fmla="*/ 8367996 w 10915134"/>
              <a:gd name="connsiteY42" fmla="*/ 1232783 h 2251389"/>
              <a:gd name="connsiteX43" fmla="*/ 8367423 w 10915134"/>
              <a:gd name="connsiteY43" fmla="*/ 1238278 h 2251389"/>
              <a:gd name="connsiteX44" fmla="*/ 8359640 w 10915134"/>
              <a:gd name="connsiteY44" fmla="*/ 1246782 h 2251389"/>
              <a:gd name="connsiteX45" fmla="*/ 8346100 w 10915134"/>
              <a:gd name="connsiteY45" fmla="*/ 1266142 h 2251389"/>
              <a:gd name="connsiteX46" fmla="*/ 8318833 w 10915134"/>
              <a:gd name="connsiteY46" fmla="*/ 1292714 h 2251389"/>
              <a:gd name="connsiteX47" fmla="*/ 8317719 w 10915134"/>
              <a:gd name="connsiteY47" fmla="*/ 1291904 h 2251389"/>
              <a:gd name="connsiteX48" fmla="*/ 8307730 w 10915134"/>
              <a:gd name="connsiteY48" fmla="*/ 1293984 h 2251389"/>
              <a:gd name="connsiteX49" fmla="*/ 8240756 w 10915134"/>
              <a:gd name="connsiteY49" fmla="*/ 1301537 h 2251389"/>
              <a:gd name="connsiteX50" fmla="*/ 8216639 w 10915134"/>
              <a:gd name="connsiteY50" fmla="*/ 1327887 h 2251389"/>
              <a:gd name="connsiteX51" fmla="*/ 8211337 w 10915134"/>
              <a:gd name="connsiteY51" fmla="*/ 1332570 h 2251389"/>
              <a:gd name="connsiteX52" fmla="*/ 8211048 w 10915134"/>
              <a:gd name="connsiteY52" fmla="*/ 1332403 h 2251389"/>
              <a:gd name="connsiteX53" fmla="*/ 8205085 w 10915134"/>
              <a:gd name="connsiteY53" fmla="*/ 1336831 h 2251389"/>
              <a:gd name="connsiteX54" fmla="*/ 8137554 w 10915134"/>
              <a:gd name="connsiteY54" fmla="*/ 1342145 h 2251389"/>
              <a:gd name="connsiteX55" fmla="*/ 8054564 w 10915134"/>
              <a:gd name="connsiteY55" fmla="*/ 1367911 h 2251389"/>
              <a:gd name="connsiteX56" fmla="*/ 7973237 w 10915134"/>
              <a:gd name="connsiteY56" fmla="*/ 1397544 h 2251389"/>
              <a:gd name="connsiteX57" fmla="*/ 7944198 w 10915134"/>
              <a:gd name="connsiteY57" fmla="*/ 1410276 h 2251389"/>
              <a:gd name="connsiteX58" fmla="*/ 7890643 w 10915134"/>
              <a:gd name="connsiteY58" fmla="*/ 1424144 h 2251389"/>
              <a:gd name="connsiteX59" fmla="*/ 7864997 w 10915134"/>
              <a:gd name="connsiteY59" fmla="*/ 1425023 h 2251389"/>
              <a:gd name="connsiteX60" fmla="*/ 7864067 w 10915134"/>
              <a:gd name="connsiteY60" fmla="*/ 1426002 h 2251389"/>
              <a:gd name="connsiteX61" fmla="*/ 7861153 w 10915134"/>
              <a:gd name="connsiteY61" fmla="*/ 1423038 h 2251389"/>
              <a:gd name="connsiteX62" fmla="*/ 7844586 w 10915134"/>
              <a:gd name="connsiteY62" fmla="*/ 1429169 h 2251389"/>
              <a:gd name="connsiteX63" fmla="*/ 7840350 w 10915134"/>
              <a:gd name="connsiteY63" fmla="*/ 1432451 h 2251389"/>
              <a:gd name="connsiteX64" fmla="*/ 7833722 w 10915134"/>
              <a:gd name="connsiteY64" fmla="*/ 1435148 h 2251389"/>
              <a:gd name="connsiteX65" fmla="*/ 7833492 w 10915134"/>
              <a:gd name="connsiteY65" fmla="*/ 1434901 h 2251389"/>
              <a:gd name="connsiteX66" fmla="*/ 7827413 w 10915134"/>
              <a:gd name="connsiteY66" fmla="*/ 1438043 h 2251389"/>
              <a:gd name="connsiteX67" fmla="*/ 7798463 w 10915134"/>
              <a:gd name="connsiteY67" fmla="*/ 1457407 h 2251389"/>
              <a:gd name="connsiteX68" fmla="*/ 7759015 w 10915134"/>
              <a:gd name="connsiteY68" fmla="*/ 1458666 h 2251389"/>
              <a:gd name="connsiteX69" fmla="*/ 7752684 w 10915134"/>
              <a:gd name="connsiteY69" fmla="*/ 1444792 h 2251389"/>
              <a:gd name="connsiteX70" fmla="*/ 7747867 w 10915134"/>
              <a:gd name="connsiteY70" fmla="*/ 1447976 h 2251389"/>
              <a:gd name="connsiteX71" fmla="*/ 7738750 w 10915134"/>
              <a:gd name="connsiteY71" fmla="*/ 1456574 h 2251389"/>
              <a:gd name="connsiteX72" fmla="*/ 7735619 w 10915134"/>
              <a:gd name="connsiteY72" fmla="*/ 1456320 h 2251389"/>
              <a:gd name="connsiteX73" fmla="*/ 7705072 w 10915134"/>
              <a:gd name="connsiteY73" fmla="*/ 1465768 h 2251389"/>
              <a:gd name="connsiteX74" fmla="*/ 7696073 w 10915134"/>
              <a:gd name="connsiteY74" fmla="*/ 1462212 h 2251389"/>
              <a:gd name="connsiteX75" fmla="*/ 7692096 w 10915134"/>
              <a:gd name="connsiteY75" fmla="*/ 1462163 h 2251389"/>
              <a:gd name="connsiteX76" fmla="*/ 7674689 w 10915134"/>
              <a:gd name="connsiteY76" fmla="*/ 1477613 h 2251389"/>
              <a:gd name="connsiteX77" fmla="*/ 7665348 w 10915134"/>
              <a:gd name="connsiteY77" fmla="*/ 1483862 h 2251389"/>
              <a:gd name="connsiteX78" fmla="*/ 7606276 w 10915134"/>
              <a:gd name="connsiteY78" fmla="*/ 1538521 h 2251389"/>
              <a:gd name="connsiteX79" fmla="*/ 7504695 w 10915134"/>
              <a:gd name="connsiteY79" fmla="*/ 1566686 h 2251389"/>
              <a:gd name="connsiteX80" fmla="*/ 7401270 w 10915134"/>
              <a:gd name="connsiteY80" fmla="*/ 1597361 h 2251389"/>
              <a:gd name="connsiteX81" fmla="*/ 7320321 w 10915134"/>
              <a:gd name="connsiteY81" fmla="*/ 1619535 h 2251389"/>
              <a:gd name="connsiteX82" fmla="*/ 7149526 w 10915134"/>
              <a:gd name="connsiteY82" fmla="*/ 1743630 h 2251389"/>
              <a:gd name="connsiteX83" fmla="*/ 7105391 w 10915134"/>
              <a:gd name="connsiteY83" fmla="*/ 1752328 h 2251389"/>
              <a:gd name="connsiteX84" fmla="*/ 7071654 w 10915134"/>
              <a:gd name="connsiteY84" fmla="*/ 1785091 h 2251389"/>
              <a:gd name="connsiteX85" fmla="*/ 7054359 w 10915134"/>
              <a:gd name="connsiteY85" fmla="*/ 1782439 h 2251389"/>
              <a:gd name="connsiteX86" fmla="*/ 7051319 w 10915134"/>
              <a:gd name="connsiteY86" fmla="*/ 1781706 h 2251389"/>
              <a:gd name="connsiteX87" fmla="*/ 7040377 w 10915134"/>
              <a:gd name="connsiteY87" fmla="*/ 1784767 h 2251389"/>
              <a:gd name="connsiteX88" fmla="*/ 7035771 w 10915134"/>
              <a:gd name="connsiteY88" fmla="*/ 1778137 h 2251389"/>
              <a:gd name="connsiteX89" fmla="*/ 7018208 w 10915134"/>
              <a:gd name="connsiteY89" fmla="*/ 1777373 h 2251389"/>
              <a:gd name="connsiteX90" fmla="*/ 6998493 w 10915134"/>
              <a:gd name="connsiteY90" fmla="*/ 1785098 h 2251389"/>
              <a:gd name="connsiteX91" fmla="*/ 6928288 w 10915134"/>
              <a:gd name="connsiteY91" fmla="*/ 1811732 h 2251389"/>
              <a:gd name="connsiteX92" fmla="*/ 6917773 w 10915134"/>
              <a:gd name="connsiteY92" fmla="*/ 1820666 h 2251389"/>
              <a:gd name="connsiteX93" fmla="*/ 6881789 w 10915134"/>
              <a:gd name="connsiteY93" fmla="*/ 1828309 h 2251389"/>
              <a:gd name="connsiteX94" fmla="*/ 6879926 w 10915134"/>
              <a:gd name="connsiteY94" fmla="*/ 1830591 h 2251389"/>
              <a:gd name="connsiteX95" fmla="*/ 6845508 w 10915134"/>
              <a:gd name="connsiteY95" fmla="*/ 1841035 h 2251389"/>
              <a:gd name="connsiteX96" fmla="*/ 6786683 w 10915134"/>
              <a:gd name="connsiteY96" fmla="*/ 1868367 h 2251389"/>
              <a:gd name="connsiteX97" fmla="*/ 6773874 w 10915134"/>
              <a:gd name="connsiteY97" fmla="*/ 1863267 h 2251389"/>
              <a:gd name="connsiteX98" fmla="*/ 6771241 w 10915134"/>
              <a:gd name="connsiteY98" fmla="*/ 1859449 h 2251389"/>
              <a:gd name="connsiteX99" fmla="*/ 6755065 w 10915134"/>
              <a:gd name="connsiteY99" fmla="*/ 1866822 h 2251389"/>
              <a:gd name="connsiteX100" fmla="*/ 6740854 w 10915134"/>
              <a:gd name="connsiteY100" fmla="*/ 1865352 h 2251389"/>
              <a:gd name="connsiteX101" fmla="*/ 6730997 w 10915134"/>
              <a:gd name="connsiteY101" fmla="*/ 1874155 h 2251389"/>
              <a:gd name="connsiteX102" fmla="*/ 6714212 w 10915134"/>
              <a:gd name="connsiteY102" fmla="*/ 1876293 h 2251389"/>
              <a:gd name="connsiteX103" fmla="*/ 6693130 w 10915134"/>
              <a:gd name="connsiteY103" fmla="*/ 1876808 h 2251389"/>
              <a:gd name="connsiteX104" fmla="*/ 6674405 w 10915134"/>
              <a:gd name="connsiteY104" fmla="*/ 1873459 h 2251389"/>
              <a:gd name="connsiteX105" fmla="*/ 6647714 w 10915134"/>
              <a:gd name="connsiteY105" fmla="*/ 1878941 h 2251389"/>
              <a:gd name="connsiteX106" fmla="*/ 6586613 w 10915134"/>
              <a:gd name="connsiteY106" fmla="*/ 1887053 h 2251389"/>
              <a:gd name="connsiteX107" fmla="*/ 6540424 w 10915134"/>
              <a:gd name="connsiteY107" fmla="*/ 1893269 h 2251389"/>
              <a:gd name="connsiteX108" fmla="*/ 6460034 w 10915134"/>
              <a:gd name="connsiteY108" fmla="*/ 1911286 h 2251389"/>
              <a:gd name="connsiteX109" fmla="*/ 6445449 w 10915134"/>
              <a:gd name="connsiteY109" fmla="*/ 1926499 h 2251389"/>
              <a:gd name="connsiteX110" fmla="*/ 6407092 w 10915134"/>
              <a:gd name="connsiteY110" fmla="*/ 1921993 h 2251389"/>
              <a:gd name="connsiteX111" fmla="*/ 6396332 w 10915134"/>
              <a:gd name="connsiteY111" fmla="*/ 1907025 h 2251389"/>
              <a:gd name="connsiteX112" fmla="*/ 6347048 w 10915134"/>
              <a:gd name="connsiteY112" fmla="*/ 1912130 h 2251389"/>
              <a:gd name="connsiteX113" fmla="*/ 6302270 w 10915134"/>
              <a:gd name="connsiteY113" fmla="*/ 1933613 h 2251389"/>
              <a:gd name="connsiteX114" fmla="*/ 6243078 w 10915134"/>
              <a:gd name="connsiteY114" fmla="*/ 1945644 h 2251389"/>
              <a:gd name="connsiteX115" fmla="*/ 6207738 w 10915134"/>
              <a:gd name="connsiteY115" fmla="*/ 1953011 h 2251389"/>
              <a:gd name="connsiteX116" fmla="*/ 6108781 w 10915134"/>
              <a:gd name="connsiteY116" fmla="*/ 1959474 h 2251389"/>
              <a:gd name="connsiteX117" fmla="*/ 6103698 w 10915134"/>
              <a:gd name="connsiteY117" fmla="*/ 1959304 h 2251389"/>
              <a:gd name="connsiteX118" fmla="*/ 6087017 w 10915134"/>
              <a:gd name="connsiteY118" fmla="*/ 1969078 h 2251389"/>
              <a:gd name="connsiteX119" fmla="*/ 6086313 w 10915134"/>
              <a:gd name="connsiteY119" fmla="*/ 1971580 h 2251389"/>
              <a:gd name="connsiteX120" fmla="*/ 6024291 w 10915134"/>
              <a:gd name="connsiteY120" fmla="*/ 1966761 h 2251389"/>
              <a:gd name="connsiteX121" fmla="*/ 6016853 w 10915134"/>
              <a:gd name="connsiteY121" fmla="*/ 1970526 h 2251389"/>
              <a:gd name="connsiteX122" fmla="*/ 5975404 w 10915134"/>
              <a:gd name="connsiteY122" fmla="*/ 1961749 h 2251389"/>
              <a:gd name="connsiteX123" fmla="*/ 5954536 w 10915134"/>
              <a:gd name="connsiteY123" fmla="*/ 1960220 h 2251389"/>
              <a:gd name="connsiteX124" fmla="*/ 5917280 w 10915134"/>
              <a:gd name="connsiteY124" fmla="*/ 1954478 h 2251389"/>
              <a:gd name="connsiteX125" fmla="*/ 5914232 w 10915134"/>
              <a:gd name="connsiteY125" fmla="*/ 1956919 h 2251389"/>
              <a:gd name="connsiteX126" fmla="*/ 5906850 w 10915134"/>
              <a:gd name="connsiteY126" fmla="*/ 1954702 h 2251389"/>
              <a:gd name="connsiteX127" fmla="*/ 5901461 w 10915134"/>
              <a:gd name="connsiteY127" fmla="*/ 1957577 h 2251389"/>
              <a:gd name="connsiteX128" fmla="*/ 5895317 w 10915134"/>
              <a:gd name="connsiteY128" fmla="*/ 1956828 h 2251389"/>
              <a:gd name="connsiteX129" fmla="*/ 5831128 w 10915134"/>
              <a:gd name="connsiteY129" fmla="*/ 1968382 h 2251389"/>
              <a:gd name="connsiteX130" fmla="*/ 5817261 w 10915134"/>
              <a:gd name="connsiteY130" fmla="*/ 1966124 h 2251389"/>
              <a:gd name="connsiteX131" fmla="*/ 5806791 w 10915134"/>
              <a:gd name="connsiteY131" fmla="*/ 1974713 h 2251389"/>
              <a:gd name="connsiteX132" fmla="*/ 5762574 w 10915134"/>
              <a:gd name="connsiteY132" fmla="*/ 1976973 h 2251389"/>
              <a:gd name="connsiteX133" fmla="*/ 5747297 w 10915134"/>
              <a:gd name="connsiteY133" fmla="*/ 1970252 h 2251389"/>
              <a:gd name="connsiteX134" fmla="*/ 5733169 w 10915134"/>
              <a:gd name="connsiteY134" fmla="*/ 1965433 h 2251389"/>
              <a:gd name="connsiteX135" fmla="*/ 5731338 w 10915134"/>
              <a:gd name="connsiteY135" fmla="*/ 1965447 h 2251389"/>
              <a:gd name="connsiteX136" fmla="*/ 5712957 w 10915134"/>
              <a:gd name="connsiteY136" fmla="*/ 1965596 h 2251389"/>
              <a:gd name="connsiteX137" fmla="*/ 5678760 w 10915134"/>
              <a:gd name="connsiteY137" fmla="*/ 1965873 h 2251389"/>
              <a:gd name="connsiteX138" fmla="*/ 5612457 w 10915134"/>
              <a:gd name="connsiteY138" fmla="*/ 1972287 h 2251389"/>
              <a:gd name="connsiteX139" fmla="*/ 5462439 w 10915134"/>
              <a:gd name="connsiteY139" fmla="*/ 1941766 h 2251389"/>
              <a:gd name="connsiteX140" fmla="*/ 5249426 w 10915134"/>
              <a:gd name="connsiteY140" fmla="*/ 1957993 h 2251389"/>
              <a:gd name="connsiteX141" fmla="*/ 4795460 w 10915134"/>
              <a:gd name="connsiteY141" fmla="*/ 2018541 h 2251389"/>
              <a:gd name="connsiteX142" fmla="*/ 4698875 w 10915134"/>
              <a:gd name="connsiteY142" fmla="*/ 2031693 h 2251389"/>
              <a:gd name="connsiteX143" fmla="*/ 4635334 w 10915134"/>
              <a:gd name="connsiteY143" fmla="*/ 2035504 h 2251389"/>
              <a:gd name="connsiteX144" fmla="*/ 4529228 w 10915134"/>
              <a:gd name="connsiteY144" fmla="*/ 2076609 h 2251389"/>
              <a:gd name="connsiteX145" fmla="*/ 4408461 w 10915134"/>
              <a:gd name="connsiteY145" fmla="*/ 2090939 h 2251389"/>
              <a:gd name="connsiteX146" fmla="*/ 4254651 w 10915134"/>
              <a:gd name="connsiteY146" fmla="*/ 2101730 h 2251389"/>
              <a:gd name="connsiteX147" fmla="*/ 4213233 w 10915134"/>
              <a:gd name="connsiteY147" fmla="*/ 2120326 h 2251389"/>
              <a:gd name="connsiteX148" fmla="*/ 4153938 w 10915134"/>
              <a:gd name="connsiteY148" fmla="*/ 2137520 h 2251389"/>
              <a:gd name="connsiteX149" fmla="*/ 4050969 w 10915134"/>
              <a:gd name="connsiteY149" fmla="*/ 2177971 h 2251389"/>
              <a:gd name="connsiteX150" fmla="*/ 3933162 w 10915134"/>
              <a:gd name="connsiteY150" fmla="*/ 2199509 h 2251389"/>
              <a:gd name="connsiteX151" fmla="*/ 3797609 w 10915134"/>
              <a:gd name="connsiteY151" fmla="*/ 2185813 h 2251389"/>
              <a:gd name="connsiteX152" fmla="*/ 3723511 w 10915134"/>
              <a:gd name="connsiteY152" fmla="*/ 2185401 h 2251389"/>
              <a:gd name="connsiteX153" fmla="*/ 3478465 w 10915134"/>
              <a:gd name="connsiteY153" fmla="*/ 2181087 h 2251389"/>
              <a:gd name="connsiteX154" fmla="*/ 3308996 w 10915134"/>
              <a:gd name="connsiteY154" fmla="*/ 2177978 h 2251389"/>
              <a:gd name="connsiteX155" fmla="*/ 3260282 w 10915134"/>
              <a:gd name="connsiteY155" fmla="*/ 2194479 h 2251389"/>
              <a:gd name="connsiteX156" fmla="*/ 3178557 w 10915134"/>
              <a:gd name="connsiteY156" fmla="*/ 2221451 h 2251389"/>
              <a:gd name="connsiteX157" fmla="*/ 3097074 w 10915134"/>
              <a:gd name="connsiteY157" fmla="*/ 2229837 h 2251389"/>
              <a:gd name="connsiteX158" fmla="*/ 3029944 w 10915134"/>
              <a:gd name="connsiteY158" fmla="*/ 2248531 h 2251389"/>
              <a:gd name="connsiteX159" fmla="*/ 2964870 w 10915134"/>
              <a:gd name="connsiteY159" fmla="*/ 2251389 h 2251389"/>
              <a:gd name="connsiteX160" fmla="*/ 2931496 w 10915134"/>
              <a:gd name="connsiteY160" fmla="*/ 2243024 h 2251389"/>
              <a:gd name="connsiteX161" fmla="*/ 2892959 w 10915134"/>
              <a:gd name="connsiteY161" fmla="*/ 2233969 h 2251389"/>
              <a:gd name="connsiteX162" fmla="*/ 2839074 w 10915134"/>
              <a:gd name="connsiteY162" fmla="*/ 2225008 h 2251389"/>
              <a:gd name="connsiteX163" fmla="*/ 2693779 w 10915134"/>
              <a:gd name="connsiteY163" fmla="*/ 2231570 h 2251389"/>
              <a:gd name="connsiteX164" fmla="*/ 2523799 w 10915134"/>
              <a:gd name="connsiteY164" fmla="*/ 2236547 h 2251389"/>
              <a:gd name="connsiteX165" fmla="*/ 2340069 w 10915134"/>
              <a:gd name="connsiteY165" fmla="*/ 2220699 h 2251389"/>
              <a:gd name="connsiteX166" fmla="*/ 2076408 w 10915134"/>
              <a:gd name="connsiteY166" fmla="*/ 2194398 h 2251389"/>
              <a:gd name="connsiteX167" fmla="*/ 1983593 w 10915134"/>
              <a:gd name="connsiteY167" fmla="*/ 2219360 h 2251389"/>
              <a:gd name="connsiteX168" fmla="*/ 1853105 w 10915134"/>
              <a:gd name="connsiteY168" fmla="*/ 2214141 h 2251389"/>
              <a:gd name="connsiteX169" fmla="*/ 1748511 w 10915134"/>
              <a:gd name="connsiteY169" fmla="*/ 2178472 h 2251389"/>
              <a:gd name="connsiteX170" fmla="*/ 1633422 w 10915134"/>
              <a:gd name="connsiteY170" fmla="*/ 2143415 h 2251389"/>
              <a:gd name="connsiteX171" fmla="*/ 1558946 w 10915134"/>
              <a:gd name="connsiteY171" fmla="*/ 2128843 h 2251389"/>
              <a:gd name="connsiteX172" fmla="*/ 1385344 w 10915134"/>
              <a:gd name="connsiteY172" fmla="*/ 2124817 h 2251389"/>
              <a:gd name="connsiteX173" fmla="*/ 1227473 w 10915134"/>
              <a:gd name="connsiteY173" fmla="*/ 2113291 h 2251389"/>
              <a:gd name="connsiteX174" fmla="*/ 1088711 w 10915134"/>
              <a:gd name="connsiteY174" fmla="*/ 2097947 h 2251389"/>
              <a:gd name="connsiteX175" fmla="*/ 939259 w 10915134"/>
              <a:gd name="connsiteY175" fmla="*/ 2073411 h 2251389"/>
              <a:gd name="connsiteX176" fmla="*/ 914345 w 10915134"/>
              <a:gd name="connsiteY176" fmla="*/ 2063135 h 2251389"/>
              <a:gd name="connsiteX177" fmla="*/ 879393 w 10915134"/>
              <a:gd name="connsiteY177" fmla="*/ 2068419 h 2251389"/>
              <a:gd name="connsiteX178" fmla="*/ 739242 w 10915134"/>
              <a:gd name="connsiteY178" fmla="*/ 2091539 h 2251389"/>
              <a:gd name="connsiteX179" fmla="*/ 628509 w 10915134"/>
              <a:gd name="connsiteY179" fmla="*/ 2108134 h 2251389"/>
              <a:gd name="connsiteX180" fmla="*/ 508046 w 10915134"/>
              <a:gd name="connsiteY180" fmla="*/ 2109851 h 2251389"/>
              <a:gd name="connsiteX181" fmla="*/ 408793 w 10915134"/>
              <a:gd name="connsiteY181" fmla="*/ 2105335 h 2251389"/>
              <a:gd name="connsiteX182" fmla="*/ 259142 w 10915134"/>
              <a:gd name="connsiteY182" fmla="*/ 2115883 h 2251389"/>
              <a:gd name="connsiteX183" fmla="*/ 91266 w 10915134"/>
              <a:gd name="connsiteY183" fmla="*/ 2135533 h 2251389"/>
              <a:gd name="connsiteX184" fmla="*/ 12251 w 10915134"/>
              <a:gd name="connsiteY184" fmla="*/ 2121489 h 2251389"/>
              <a:gd name="connsiteX185" fmla="*/ 0 w 10915134"/>
              <a:gd name="connsiteY185" fmla="*/ 2122164 h 225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0915134" h="2251389">
                <a:moveTo>
                  <a:pt x="0" y="0"/>
                </a:moveTo>
                <a:lnTo>
                  <a:pt x="10915134" y="0"/>
                </a:lnTo>
                <a:lnTo>
                  <a:pt x="10882980" y="49990"/>
                </a:lnTo>
                <a:cubicBezTo>
                  <a:pt x="10880871" y="52147"/>
                  <a:pt x="10836905" y="107867"/>
                  <a:pt x="10834795" y="110024"/>
                </a:cubicBezTo>
                <a:cubicBezTo>
                  <a:pt x="10820319" y="128194"/>
                  <a:pt x="10762503" y="175620"/>
                  <a:pt x="10738392" y="165813"/>
                </a:cubicBezTo>
                <a:cubicBezTo>
                  <a:pt x="10748670" y="186392"/>
                  <a:pt x="10638347" y="188684"/>
                  <a:pt x="10633692" y="209264"/>
                </a:cubicBezTo>
                <a:cubicBezTo>
                  <a:pt x="10631767" y="225908"/>
                  <a:pt x="10597419" y="233945"/>
                  <a:pt x="10586800" y="239716"/>
                </a:cubicBezTo>
                <a:cubicBezTo>
                  <a:pt x="10579628" y="256520"/>
                  <a:pt x="10520682" y="224915"/>
                  <a:pt x="10501658" y="307174"/>
                </a:cubicBezTo>
                <a:cubicBezTo>
                  <a:pt x="10447727" y="313339"/>
                  <a:pt x="10447126" y="425780"/>
                  <a:pt x="10404067" y="412395"/>
                </a:cubicBezTo>
                <a:cubicBezTo>
                  <a:pt x="10392937" y="413598"/>
                  <a:pt x="10388815" y="467371"/>
                  <a:pt x="10380953" y="472334"/>
                </a:cubicBezTo>
                <a:lnTo>
                  <a:pt x="10341416" y="504774"/>
                </a:lnTo>
                <a:lnTo>
                  <a:pt x="10326329" y="523459"/>
                </a:lnTo>
                <a:lnTo>
                  <a:pt x="10298289" y="532173"/>
                </a:lnTo>
                <a:cubicBezTo>
                  <a:pt x="10284422" y="535049"/>
                  <a:pt x="10265952" y="533199"/>
                  <a:pt x="10243127" y="540715"/>
                </a:cubicBezTo>
                <a:cubicBezTo>
                  <a:pt x="10203910" y="562831"/>
                  <a:pt x="10165274" y="534580"/>
                  <a:pt x="10141243" y="592343"/>
                </a:cubicBezTo>
                <a:cubicBezTo>
                  <a:pt x="10059374" y="598371"/>
                  <a:pt x="10021953" y="650378"/>
                  <a:pt x="9940352" y="631518"/>
                </a:cubicBezTo>
                <a:cubicBezTo>
                  <a:pt x="9959797" y="646419"/>
                  <a:pt x="9860152" y="623282"/>
                  <a:pt x="9836226" y="660496"/>
                </a:cubicBezTo>
                <a:cubicBezTo>
                  <a:pt x="9788121" y="672556"/>
                  <a:pt x="9760988" y="668531"/>
                  <a:pt x="9686899" y="683782"/>
                </a:cubicBezTo>
                <a:cubicBezTo>
                  <a:pt x="9623800" y="700369"/>
                  <a:pt x="9613948" y="700871"/>
                  <a:pt x="9578209" y="709781"/>
                </a:cubicBezTo>
                <a:lnTo>
                  <a:pt x="9437298" y="757337"/>
                </a:lnTo>
                <a:lnTo>
                  <a:pt x="9435498" y="759689"/>
                </a:lnTo>
                <a:cubicBezTo>
                  <a:pt x="9426240" y="765982"/>
                  <a:pt x="9419508" y="766527"/>
                  <a:pt x="9413910" y="764531"/>
                </a:cubicBezTo>
                <a:lnTo>
                  <a:pt x="9361370" y="760593"/>
                </a:lnTo>
                <a:lnTo>
                  <a:pt x="9356626" y="764594"/>
                </a:lnTo>
                <a:lnTo>
                  <a:pt x="9311281" y="769260"/>
                </a:lnTo>
                <a:cubicBezTo>
                  <a:pt x="9311245" y="769953"/>
                  <a:pt x="9311210" y="770644"/>
                  <a:pt x="9311173" y="771337"/>
                </a:cubicBezTo>
                <a:cubicBezTo>
                  <a:pt x="9309900" y="776105"/>
                  <a:pt x="9307010" y="779823"/>
                  <a:pt x="9300658" y="781452"/>
                </a:cubicBezTo>
                <a:cubicBezTo>
                  <a:pt x="9318003" y="808459"/>
                  <a:pt x="9299643" y="793767"/>
                  <a:pt x="9279376" y="796188"/>
                </a:cubicBezTo>
                <a:cubicBezTo>
                  <a:pt x="9260850" y="809309"/>
                  <a:pt x="9206021" y="849156"/>
                  <a:pt x="9189502" y="860175"/>
                </a:cubicBezTo>
                <a:lnTo>
                  <a:pt x="9180260" y="862300"/>
                </a:lnTo>
                <a:cubicBezTo>
                  <a:pt x="9180236" y="862466"/>
                  <a:pt x="9180211" y="862633"/>
                  <a:pt x="9180186" y="862799"/>
                </a:cubicBezTo>
                <a:cubicBezTo>
                  <a:pt x="9178407" y="864232"/>
                  <a:pt x="9175456" y="865295"/>
                  <a:pt x="9170652" y="865945"/>
                </a:cubicBezTo>
                <a:lnTo>
                  <a:pt x="9145484" y="870300"/>
                </a:lnTo>
                <a:lnTo>
                  <a:pt x="9140031" y="874741"/>
                </a:lnTo>
                <a:lnTo>
                  <a:pt x="9138892" y="880860"/>
                </a:lnTo>
                <a:lnTo>
                  <a:pt x="9107257" y="903704"/>
                </a:lnTo>
                <a:cubicBezTo>
                  <a:pt x="9091321" y="899193"/>
                  <a:pt x="9043942" y="941365"/>
                  <a:pt x="9034880" y="948837"/>
                </a:cubicBezTo>
                <a:lnTo>
                  <a:pt x="8950600" y="994853"/>
                </a:lnTo>
                <a:cubicBezTo>
                  <a:pt x="8865196" y="1081843"/>
                  <a:pt x="8818875" y="1077389"/>
                  <a:pt x="8753014" y="1118658"/>
                </a:cubicBezTo>
                <a:cubicBezTo>
                  <a:pt x="8692981" y="1124704"/>
                  <a:pt x="8636332" y="1128410"/>
                  <a:pt x="8581094" y="1153261"/>
                </a:cubicBezTo>
                <a:cubicBezTo>
                  <a:pt x="8538621" y="1164812"/>
                  <a:pt x="8511758" y="1169577"/>
                  <a:pt x="8498175" y="1187969"/>
                </a:cubicBezTo>
                <a:lnTo>
                  <a:pt x="8448788" y="1206463"/>
                </a:lnTo>
                <a:lnTo>
                  <a:pt x="8367996" y="1232783"/>
                </a:lnTo>
                <a:cubicBezTo>
                  <a:pt x="8367806" y="1234615"/>
                  <a:pt x="8367614" y="1236446"/>
                  <a:pt x="8367423" y="1238278"/>
                </a:cubicBezTo>
                <a:lnTo>
                  <a:pt x="8359640" y="1246782"/>
                </a:lnTo>
                <a:lnTo>
                  <a:pt x="8346100" y="1266142"/>
                </a:lnTo>
                <a:lnTo>
                  <a:pt x="8318833" y="1292714"/>
                </a:lnTo>
                <a:lnTo>
                  <a:pt x="8317719" y="1291904"/>
                </a:lnTo>
                <a:cubicBezTo>
                  <a:pt x="8314688" y="1290662"/>
                  <a:pt x="8311461" y="1290840"/>
                  <a:pt x="8307730" y="1293984"/>
                </a:cubicBezTo>
                <a:cubicBezTo>
                  <a:pt x="8294903" y="1295590"/>
                  <a:pt x="8255937" y="1295887"/>
                  <a:pt x="8240756" y="1301537"/>
                </a:cubicBezTo>
                <a:cubicBezTo>
                  <a:pt x="8233324" y="1310481"/>
                  <a:pt x="8225256" y="1319366"/>
                  <a:pt x="8216639" y="1327887"/>
                </a:cubicBezTo>
                <a:lnTo>
                  <a:pt x="8211337" y="1332570"/>
                </a:lnTo>
                <a:lnTo>
                  <a:pt x="8211048" y="1332403"/>
                </a:lnTo>
                <a:cubicBezTo>
                  <a:pt x="8209501" y="1332874"/>
                  <a:pt x="8207607" y="1334206"/>
                  <a:pt x="8205085" y="1336831"/>
                </a:cubicBezTo>
                <a:lnTo>
                  <a:pt x="8137554" y="1342145"/>
                </a:lnTo>
                <a:cubicBezTo>
                  <a:pt x="8105705" y="1354688"/>
                  <a:pt x="8080446" y="1339423"/>
                  <a:pt x="8054564" y="1367911"/>
                </a:cubicBezTo>
                <a:cubicBezTo>
                  <a:pt x="8024726" y="1379555"/>
                  <a:pt x="7996957" y="1380148"/>
                  <a:pt x="7973237" y="1397544"/>
                </a:cubicBezTo>
                <a:cubicBezTo>
                  <a:pt x="7961439" y="1393972"/>
                  <a:pt x="7951168" y="1394796"/>
                  <a:pt x="7944198" y="1410276"/>
                </a:cubicBezTo>
                <a:cubicBezTo>
                  <a:pt x="7915673" y="1417804"/>
                  <a:pt x="7905583" y="1403950"/>
                  <a:pt x="7890643" y="1424144"/>
                </a:cubicBezTo>
                <a:cubicBezTo>
                  <a:pt x="7869590" y="1403678"/>
                  <a:pt x="7870757" y="1414314"/>
                  <a:pt x="7864997" y="1425023"/>
                </a:cubicBezTo>
                <a:lnTo>
                  <a:pt x="7864067" y="1426002"/>
                </a:lnTo>
                <a:lnTo>
                  <a:pt x="7861153" y="1423038"/>
                </a:lnTo>
                <a:lnTo>
                  <a:pt x="7844586" y="1429169"/>
                </a:lnTo>
                <a:lnTo>
                  <a:pt x="7840350" y="1432451"/>
                </a:lnTo>
                <a:cubicBezTo>
                  <a:pt x="7837357" y="1434345"/>
                  <a:pt x="7835272" y="1435129"/>
                  <a:pt x="7833722" y="1435148"/>
                </a:cubicBezTo>
                <a:lnTo>
                  <a:pt x="7833492" y="1434901"/>
                </a:lnTo>
                <a:lnTo>
                  <a:pt x="7827413" y="1438043"/>
                </a:lnTo>
                <a:cubicBezTo>
                  <a:pt x="7817294" y="1444069"/>
                  <a:pt x="7807591" y="1450613"/>
                  <a:pt x="7798463" y="1457407"/>
                </a:cubicBezTo>
                <a:cubicBezTo>
                  <a:pt x="7789625" y="1446704"/>
                  <a:pt x="7769649" y="1464040"/>
                  <a:pt x="7759015" y="1458666"/>
                </a:cubicBezTo>
                <a:lnTo>
                  <a:pt x="7752684" y="1444792"/>
                </a:lnTo>
                <a:lnTo>
                  <a:pt x="7747867" y="1447976"/>
                </a:lnTo>
                <a:lnTo>
                  <a:pt x="7738750" y="1456574"/>
                </a:lnTo>
                <a:cubicBezTo>
                  <a:pt x="7737328" y="1457741"/>
                  <a:pt x="7736297" y="1457914"/>
                  <a:pt x="7735619" y="1456320"/>
                </a:cubicBezTo>
                <a:cubicBezTo>
                  <a:pt x="7730006" y="1457852"/>
                  <a:pt x="7711662" y="1464787"/>
                  <a:pt x="7705072" y="1465768"/>
                </a:cubicBezTo>
                <a:lnTo>
                  <a:pt x="7696073" y="1462212"/>
                </a:lnTo>
                <a:lnTo>
                  <a:pt x="7692096" y="1462163"/>
                </a:lnTo>
                <a:lnTo>
                  <a:pt x="7674689" y="1477613"/>
                </a:lnTo>
                <a:lnTo>
                  <a:pt x="7665348" y="1483862"/>
                </a:lnTo>
                <a:lnTo>
                  <a:pt x="7606276" y="1538521"/>
                </a:lnTo>
                <a:lnTo>
                  <a:pt x="7504695" y="1566686"/>
                </a:lnTo>
                <a:cubicBezTo>
                  <a:pt x="7473718" y="1603709"/>
                  <a:pt x="7404436" y="1554658"/>
                  <a:pt x="7401270" y="1597361"/>
                </a:cubicBezTo>
                <a:cubicBezTo>
                  <a:pt x="7369238" y="1613154"/>
                  <a:pt x="7363418" y="1605164"/>
                  <a:pt x="7320321" y="1619535"/>
                </a:cubicBezTo>
                <a:cubicBezTo>
                  <a:pt x="7280514" y="1668809"/>
                  <a:pt x="7198683" y="1708462"/>
                  <a:pt x="7149526" y="1743630"/>
                </a:cubicBezTo>
                <a:cubicBezTo>
                  <a:pt x="7114410" y="1721934"/>
                  <a:pt x="7136043" y="1746476"/>
                  <a:pt x="7105391" y="1752328"/>
                </a:cubicBezTo>
                <a:cubicBezTo>
                  <a:pt x="7119677" y="1779725"/>
                  <a:pt x="7066212" y="1749779"/>
                  <a:pt x="7071654" y="1785091"/>
                </a:cubicBezTo>
                <a:cubicBezTo>
                  <a:pt x="7065905" y="1785038"/>
                  <a:pt x="7060161" y="1783873"/>
                  <a:pt x="7054359" y="1782439"/>
                </a:cubicBezTo>
                <a:lnTo>
                  <a:pt x="7051319" y="1781706"/>
                </a:lnTo>
                <a:lnTo>
                  <a:pt x="7040377" y="1784767"/>
                </a:lnTo>
                <a:lnTo>
                  <a:pt x="7035771" y="1778137"/>
                </a:lnTo>
                <a:lnTo>
                  <a:pt x="7018208" y="1777373"/>
                </a:lnTo>
                <a:cubicBezTo>
                  <a:pt x="7011866" y="1778247"/>
                  <a:pt x="7005318" y="1780539"/>
                  <a:pt x="6998493" y="1785098"/>
                </a:cubicBezTo>
                <a:cubicBezTo>
                  <a:pt x="6983689" y="1806072"/>
                  <a:pt x="6952865" y="1800516"/>
                  <a:pt x="6928288" y="1811732"/>
                </a:cubicBezTo>
                <a:lnTo>
                  <a:pt x="6917773" y="1820666"/>
                </a:lnTo>
                <a:lnTo>
                  <a:pt x="6881789" y="1828309"/>
                </a:lnTo>
                <a:lnTo>
                  <a:pt x="6879926" y="1830591"/>
                </a:lnTo>
                <a:cubicBezTo>
                  <a:pt x="6873880" y="1832712"/>
                  <a:pt x="6861049" y="1834739"/>
                  <a:pt x="6845508" y="1841035"/>
                </a:cubicBezTo>
                <a:lnTo>
                  <a:pt x="6786683" y="1868367"/>
                </a:lnTo>
                <a:lnTo>
                  <a:pt x="6773874" y="1863267"/>
                </a:lnTo>
                <a:lnTo>
                  <a:pt x="6771241" y="1859449"/>
                </a:lnTo>
                <a:lnTo>
                  <a:pt x="6755065" y="1866822"/>
                </a:lnTo>
                <a:lnTo>
                  <a:pt x="6740854" y="1865352"/>
                </a:lnTo>
                <a:lnTo>
                  <a:pt x="6730997" y="1874155"/>
                </a:lnTo>
                <a:lnTo>
                  <a:pt x="6714212" y="1876293"/>
                </a:lnTo>
                <a:cubicBezTo>
                  <a:pt x="6707919" y="1876308"/>
                  <a:pt x="6700834" y="1876122"/>
                  <a:pt x="6693130" y="1876808"/>
                </a:cubicBezTo>
                <a:lnTo>
                  <a:pt x="6674405" y="1873459"/>
                </a:lnTo>
                <a:lnTo>
                  <a:pt x="6647714" y="1878941"/>
                </a:lnTo>
                <a:cubicBezTo>
                  <a:pt x="6627122" y="1883360"/>
                  <a:pt x="6607220" y="1886896"/>
                  <a:pt x="6586613" y="1887053"/>
                </a:cubicBezTo>
                <a:cubicBezTo>
                  <a:pt x="6572205" y="1895536"/>
                  <a:pt x="6557706" y="1900239"/>
                  <a:pt x="6540424" y="1893269"/>
                </a:cubicBezTo>
                <a:cubicBezTo>
                  <a:pt x="6497538" y="1902769"/>
                  <a:pt x="6490601" y="1917381"/>
                  <a:pt x="6460034" y="1911286"/>
                </a:cubicBezTo>
                <a:cubicBezTo>
                  <a:pt x="6453811" y="1919532"/>
                  <a:pt x="6449254" y="1924158"/>
                  <a:pt x="6445449" y="1926499"/>
                </a:cubicBezTo>
                <a:cubicBezTo>
                  <a:pt x="6434030" y="1933525"/>
                  <a:pt x="6429411" y="1919994"/>
                  <a:pt x="6407092" y="1921993"/>
                </a:cubicBezTo>
                <a:cubicBezTo>
                  <a:pt x="6382682" y="1922166"/>
                  <a:pt x="6418607" y="1903450"/>
                  <a:pt x="6396332" y="1907025"/>
                </a:cubicBezTo>
                <a:cubicBezTo>
                  <a:pt x="6376015" y="1918727"/>
                  <a:pt x="6367614" y="1898795"/>
                  <a:pt x="6347048" y="1912130"/>
                </a:cubicBezTo>
                <a:cubicBezTo>
                  <a:pt x="6360109" y="1925598"/>
                  <a:pt x="6297691" y="1920276"/>
                  <a:pt x="6302270" y="1933613"/>
                </a:cubicBezTo>
                <a:cubicBezTo>
                  <a:pt x="6272680" y="1919839"/>
                  <a:pt x="6273323" y="1945036"/>
                  <a:pt x="6243078" y="1945644"/>
                </a:cubicBezTo>
                <a:cubicBezTo>
                  <a:pt x="6226744" y="1941607"/>
                  <a:pt x="6216828" y="1942552"/>
                  <a:pt x="6207738" y="1953011"/>
                </a:cubicBezTo>
                <a:cubicBezTo>
                  <a:pt x="6131633" y="1932600"/>
                  <a:pt x="6170923" y="1959774"/>
                  <a:pt x="6108781" y="1959474"/>
                </a:cubicBezTo>
                <a:lnTo>
                  <a:pt x="6103698" y="1959304"/>
                </a:lnTo>
                <a:lnTo>
                  <a:pt x="6087017" y="1969078"/>
                </a:lnTo>
                <a:cubicBezTo>
                  <a:pt x="6086783" y="1969912"/>
                  <a:pt x="6086547" y="1970745"/>
                  <a:pt x="6086313" y="1971580"/>
                </a:cubicBezTo>
                <a:lnTo>
                  <a:pt x="6024291" y="1966761"/>
                </a:lnTo>
                <a:lnTo>
                  <a:pt x="6016853" y="1970526"/>
                </a:lnTo>
                <a:lnTo>
                  <a:pt x="5975404" y="1961749"/>
                </a:lnTo>
                <a:lnTo>
                  <a:pt x="5954536" y="1960220"/>
                </a:lnTo>
                <a:lnTo>
                  <a:pt x="5917280" y="1954478"/>
                </a:lnTo>
                <a:lnTo>
                  <a:pt x="5914232" y="1956919"/>
                </a:lnTo>
                <a:lnTo>
                  <a:pt x="5906850" y="1954702"/>
                </a:lnTo>
                <a:lnTo>
                  <a:pt x="5901461" y="1957577"/>
                </a:lnTo>
                <a:lnTo>
                  <a:pt x="5895317" y="1956828"/>
                </a:lnTo>
                <a:cubicBezTo>
                  <a:pt x="5883595" y="1958629"/>
                  <a:pt x="5844137" y="1966833"/>
                  <a:pt x="5831128" y="1968382"/>
                </a:cubicBezTo>
                <a:lnTo>
                  <a:pt x="5817261" y="1966124"/>
                </a:lnTo>
                <a:lnTo>
                  <a:pt x="5806791" y="1974713"/>
                </a:lnTo>
                <a:lnTo>
                  <a:pt x="5762574" y="1976973"/>
                </a:lnTo>
                <a:lnTo>
                  <a:pt x="5747297" y="1970252"/>
                </a:lnTo>
                <a:lnTo>
                  <a:pt x="5733169" y="1965433"/>
                </a:lnTo>
                <a:lnTo>
                  <a:pt x="5731338" y="1965447"/>
                </a:lnTo>
                <a:lnTo>
                  <a:pt x="5712957" y="1965596"/>
                </a:lnTo>
                <a:lnTo>
                  <a:pt x="5678760" y="1965873"/>
                </a:lnTo>
                <a:cubicBezTo>
                  <a:pt x="5656934" y="1966331"/>
                  <a:pt x="5634795" y="1967772"/>
                  <a:pt x="5612457" y="1972287"/>
                </a:cubicBezTo>
                <a:cubicBezTo>
                  <a:pt x="5527023" y="1949966"/>
                  <a:pt x="5534401" y="1947926"/>
                  <a:pt x="5462439" y="1941766"/>
                </a:cubicBezTo>
                <a:cubicBezTo>
                  <a:pt x="5427425" y="1917624"/>
                  <a:pt x="5291183" y="1960519"/>
                  <a:pt x="5249426" y="1957993"/>
                </a:cubicBezTo>
                <a:cubicBezTo>
                  <a:pt x="5146406" y="1973328"/>
                  <a:pt x="4927624" y="2044719"/>
                  <a:pt x="4795460" y="2018541"/>
                </a:cubicBezTo>
                <a:cubicBezTo>
                  <a:pt x="4762844" y="2022395"/>
                  <a:pt x="4718233" y="2031407"/>
                  <a:pt x="4698875" y="2031693"/>
                </a:cubicBezTo>
                <a:lnTo>
                  <a:pt x="4635334" y="2035504"/>
                </a:lnTo>
                <a:lnTo>
                  <a:pt x="4529228" y="2076609"/>
                </a:lnTo>
                <a:cubicBezTo>
                  <a:pt x="4475152" y="2050383"/>
                  <a:pt x="4475600" y="2080729"/>
                  <a:pt x="4408461" y="2090939"/>
                </a:cubicBezTo>
                <a:cubicBezTo>
                  <a:pt x="4383821" y="2082708"/>
                  <a:pt x="4268804" y="2082966"/>
                  <a:pt x="4254651" y="2101730"/>
                </a:cubicBezTo>
                <a:cubicBezTo>
                  <a:pt x="4238862" y="2106286"/>
                  <a:pt x="4220313" y="2100544"/>
                  <a:pt x="4213233" y="2120326"/>
                </a:cubicBezTo>
                <a:cubicBezTo>
                  <a:pt x="4201430" y="2144259"/>
                  <a:pt x="4145731" y="2110137"/>
                  <a:pt x="4153938" y="2137520"/>
                </a:cubicBezTo>
                <a:cubicBezTo>
                  <a:pt x="4114396" y="2114195"/>
                  <a:pt x="4083806" y="2164553"/>
                  <a:pt x="4050969" y="2177971"/>
                </a:cubicBezTo>
                <a:cubicBezTo>
                  <a:pt x="4019767" y="2177378"/>
                  <a:pt x="4005088" y="2190554"/>
                  <a:pt x="3933162" y="2199509"/>
                </a:cubicBezTo>
                <a:cubicBezTo>
                  <a:pt x="3898830" y="2172322"/>
                  <a:pt x="3861284" y="2221170"/>
                  <a:pt x="3797609" y="2185813"/>
                </a:cubicBezTo>
                <a:cubicBezTo>
                  <a:pt x="3795667" y="2189772"/>
                  <a:pt x="3776702" y="2186188"/>
                  <a:pt x="3723511" y="2185401"/>
                </a:cubicBezTo>
                <a:cubicBezTo>
                  <a:pt x="3670320" y="2184613"/>
                  <a:pt x="3558625" y="2184230"/>
                  <a:pt x="3478465" y="2181087"/>
                </a:cubicBezTo>
                <a:cubicBezTo>
                  <a:pt x="3387474" y="2181789"/>
                  <a:pt x="3428499" y="2219948"/>
                  <a:pt x="3308996" y="2177978"/>
                </a:cubicBezTo>
                <a:cubicBezTo>
                  <a:pt x="3299910" y="2200517"/>
                  <a:pt x="3285785" y="2202748"/>
                  <a:pt x="3260282" y="2194479"/>
                </a:cubicBezTo>
                <a:cubicBezTo>
                  <a:pt x="3216295" y="2196427"/>
                  <a:pt x="3227371" y="2250251"/>
                  <a:pt x="3178557" y="2221451"/>
                </a:cubicBezTo>
                <a:cubicBezTo>
                  <a:pt x="3146795" y="2234329"/>
                  <a:pt x="3117401" y="2220418"/>
                  <a:pt x="3097074" y="2229837"/>
                </a:cubicBezTo>
                <a:lnTo>
                  <a:pt x="3029944" y="2248531"/>
                </a:lnTo>
                <a:cubicBezTo>
                  <a:pt x="2992804" y="2254069"/>
                  <a:pt x="2982389" y="2213943"/>
                  <a:pt x="2964870" y="2251389"/>
                </a:cubicBezTo>
                <a:lnTo>
                  <a:pt x="2931496" y="2243024"/>
                </a:lnTo>
                <a:lnTo>
                  <a:pt x="2892959" y="2233969"/>
                </a:lnTo>
                <a:cubicBezTo>
                  <a:pt x="2872669" y="2227791"/>
                  <a:pt x="2882203" y="2234774"/>
                  <a:pt x="2839074" y="2225008"/>
                </a:cubicBezTo>
                <a:cubicBezTo>
                  <a:pt x="2811442" y="2251884"/>
                  <a:pt x="2766379" y="2232117"/>
                  <a:pt x="2693779" y="2231570"/>
                </a:cubicBezTo>
                <a:lnTo>
                  <a:pt x="2523799" y="2236547"/>
                </a:lnTo>
                <a:cubicBezTo>
                  <a:pt x="2466172" y="2242686"/>
                  <a:pt x="2414634" y="2227724"/>
                  <a:pt x="2340069" y="2220699"/>
                </a:cubicBezTo>
                <a:cubicBezTo>
                  <a:pt x="2265503" y="2213674"/>
                  <a:pt x="2139796" y="2191971"/>
                  <a:pt x="2076408" y="2194398"/>
                </a:cubicBezTo>
                <a:cubicBezTo>
                  <a:pt x="2032508" y="2197562"/>
                  <a:pt x="2027933" y="2185141"/>
                  <a:pt x="1983593" y="2219360"/>
                </a:cubicBezTo>
                <a:cubicBezTo>
                  <a:pt x="1947094" y="2209205"/>
                  <a:pt x="1890960" y="2218305"/>
                  <a:pt x="1853105" y="2214141"/>
                </a:cubicBezTo>
                <a:cubicBezTo>
                  <a:pt x="1825748" y="2216625"/>
                  <a:pt x="1783192" y="2179879"/>
                  <a:pt x="1748511" y="2178472"/>
                </a:cubicBezTo>
                <a:cubicBezTo>
                  <a:pt x="1703498" y="2196202"/>
                  <a:pt x="1694831" y="2157630"/>
                  <a:pt x="1633422" y="2143415"/>
                </a:cubicBezTo>
                <a:cubicBezTo>
                  <a:pt x="1607630" y="2161065"/>
                  <a:pt x="1579060" y="2145077"/>
                  <a:pt x="1558946" y="2128843"/>
                </a:cubicBezTo>
                <a:cubicBezTo>
                  <a:pt x="1499069" y="2134267"/>
                  <a:pt x="1452565" y="2133855"/>
                  <a:pt x="1385344" y="2124817"/>
                </a:cubicBezTo>
                <a:cubicBezTo>
                  <a:pt x="1312492" y="2145463"/>
                  <a:pt x="1299315" y="2122756"/>
                  <a:pt x="1227473" y="2113291"/>
                </a:cubicBezTo>
                <a:cubicBezTo>
                  <a:pt x="1199075" y="2120045"/>
                  <a:pt x="1149241" y="2095660"/>
                  <a:pt x="1088711" y="2097947"/>
                </a:cubicBezTo>
                <a:cubicBezTo>
                  <a:pt x="1048569" y="2095382"/>
                  <a:pt x="1091396" y="2061344"/>
                  <a:pt x="939259" y="2073411"/>
                </a:cubicBezTo>
                <a:cubicBezTo>
                  <a:pt x="930603" y="2080267"/>
                  <a:pt x="912274" y="2072716"/>
                  <a:pt x="914345" y="2063135"/>
                </a:cubicBezTo>
                <a:cubicBezTo>
                  <a:pt x="904674" y="2065915"/>
                  <a:pt x="881392" y="2083881"/>
                  <a:pt x="879393" y="2068419"/>
                </a:cubicBezTo>
                <a:cubicBezTo>
                  <a:pt x="831068" y="2065554"/>
                  <a:pt x="782797" y="2073516"/>
                  <a:pt x="739242" y="2091539"/>
                </a:cubicBezTo>
                <a:cubicBezTo>
                  <a:pt x="713063" y="2085924"/>
                  <a:pt x="685973" y="2097939"/>
                  <a:pt x="628509" y="2108134"/>
                </a:cubicBezTo>
                <a:cubicBezTo>
                  <a:pt x="575136" y="2076613"/>
                  <a:pt x="570057" y="2131408"/>
                  <a:pt x="508046" y="2109851"/>
                </a:cubicBezTo>
                <a:cubicBezTo>
                  <a:pt x="473420" y="2105939"/>
                  <a:pt x="433697" y="2091842"/>
                  <a:pt x="408793" y="2105335"/>
                </a:cubicBezTo>
                <a:cubicBezTo>
                  <a:pt x="383633" y="2099507"/>
                  <a:pt x="299763" y="2118030"/>
                  <a:pt x="259142" y="2115883"/>
                </a:cubicBezTo>
                <a:cubicBezTo>
                  <a:pt x="191085" y="2103328"/>
                  <a:pt x="127146" y="2128850"/>
                  <a:pt x="91266" y="2135533"/>
                </a:cubicBezTo>
                <a:cubicBezTo>
                  <a:pt x="55346" y="2131669"/>
                  <a:pt x="37547" y="2122850"/>
                  <a:pt x="12251" y="2121489"/>
                </a:cubicBezTo>
                <a:lnTo>
                  <a:pt x="0" y="2122164"/>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852777" y="609600"/>
            <a:ext cx="4436398" cy="1330519"/>
          </a:xfrm>
        </p:spPr>
        <p:txBody>
          <a:bodyPr>
            <a:normAutofit/>
          </a:bodyPr>
          <a:lstStyle/>
          <a:p>
            <a:pPr>
              <a:defRPr/>
            </a:pPr>
            <a:r>
              <a:rPr lang="en-US" dirty="0"/>
              <a:t>Art. 101 TFEU</a:t>
            </a:r>
          </a:p>
        </p:txBody>
      </p:sp>
      <p:sp>
        <p:nvSpPr>
          <p:cNvPr id="21" name="Freeform: Shape 14">
            <a:extLst>
              <a:ext uri="{FF2B5EF4-FFF2-40B4-BE49-F238E27FC236}">
                <a16:creationId xmlns:a16="http://schemas.microsoft.com/office/drawing/2014/main" id="{3B9FD11D-7561-43C8-BE54-00D7DCF0E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1542" y="5800298"/>
            <a:ext cx="4302458" cy="1057702"/>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4114838 w 5741575"/>
              <a:gd name="connsiteY74" fmla="*/ 238165 h 955271"/>
              <a:gd name="connsiteX75" fmla="*/ 4271023 w 5741575"/>
              <a:gd name="connsiteY75" fmla="*/ 241959 h 955271"/>
              <a:gd name="connsiteX76" fmla="*/ 4367397 w 5741575"/>
              <a:gd name="connsiteY76" fmla="*/ 271442 h 955271"/>
              <a:gd name="connsiteX77" fmla="*/ 4495366 w 5741575"/>
              <a:gd name="connsiteY77" fmla="*/ 271618 h 955271"/>
              <a:gd name="connsiteX78" fmla="*/ 4517347 w 5741575"/>
              <a:gd name="connsiteY78" fmla="*/ 275639 h 955271"/>
              <a:gd name="connsiteX79" fmla="*/ 4546116 w 5741575"/>
              <a:gd name="connsiteY79" fmla="*/ 268568 h 955271"/>
              <a:gd name="connsiteX80" fmla="*/ 4661259 w 5741575"/>
              <a:gd name="connsiteY80" fmla="*/ 238966 h 955271"/>
              <a:gd name="connsiteX81" fmla="*/ 4750403 w 5741575"/>
              <a:gd name="connsiteY81" fmla="*/ 204364 h 955271"/>
              <a:gd name="connsiteX82" fmla="*/ 4867614 w 5741575"/>
              <a:gd name="connsiteY82" fmla="*/ 208668 h 955271"/>
              <a:gd name="connsiteX83" fmla="*/ 4937036 w 5741575"/>
              <a:gd name="connsiteY83" fmla="*/ 195446 h 955271"/>
              <a:gd name="connsiteX84" fmla="*/ 5047626 w 5741575"/>
              <a:gd name="connsiteY84" fmla="*/ 149604 h 955271"/>
              <a:gd name="connsiteX85" fmla="*/ 5200247 w 5741575"/>
              <a:gd name="connsiteY85" fmla="*/ 142695 h 955271"/>
              <a:gd name="connsiteX86" fmla="*/ 5235691 w 5741575"/>
              <a:gd name="connsiteY86" fmla="*/ 173330 h 955271"/>
              <a:gd name="connsiteX87" fmla="*/ 5280133 w 5741575"/>
              <a:gd name="connsiteY87" fmla="*/ 189342 h 955271"/>
              <a:gd name="connsiteX88" fmla="*/ 5291963 w 5741575"/>
              <a:gd name="connsiteY88" fmla="*/ 139446 h 955271"/>
              <a:gd name="connsiteX89" fmla="*/ 5418472 w 5741575"/>
              <a:gd name="connsiteY89" fmla="*/ 89163 h 955271"/>
              <a:gd name="connsiteX90" fmla="*/ 5482354 w 5741575"/>
              <a:gd name="connsiteY90" fmla="*/ 69470 h 955271"/>
              <a:gd name="connsiteX91" fmla="*/ 5583280 w 5741575"/>
              <a:gd name="connsiteY91" fmla="*/ 49787 h 955271"/>
              <a:gd name="connsiteX92" fmla="*/ 5613766 w 5741575"/>
              <a:gd name="connsiteY92" fmla="*/ 41855 h 955271"/>
              <a:gd name="connsiteX93" fmla="*/ 5684952 w 5741575"/>
              <a:gd name="connsiteY93" fmla="*/ 26088 h 955271"/>
              <a:gd name="connsiteX94" fmla="*/ 5741575 w 5741575"/>
              <a:gd name="connsiteY94"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873778 w 5741575"/>
              <a:gd name="connsiteY38" fmla="*/ 530130 h 955271"/>
              <a:gd name="connsiteX39" fmla="*/ 1988411 w 5741575"/>
              <a:gd name="connsiteY39" fmla="*/ 491599 h 955271"/>
              <a:gd name="connsiteX40" fmla="*/ 2085507 w 5741575"/>
              <a:gd name="connsiteY40" fmla="*/ 498527 h 955271"/>
              <a:gd name="connsiteX41" fmla="*/ 2090767 w 5741575"/>
              <a:gd name="connsiteY41" fmla="*/ 490616 h 955271"/>
              <a:gd name="connsiteX42" fmla="*/ 2151143 w 5741575"/>
              <a:gd name="connsiteY42" fmla="*/ 478332 h 955271"/>
              <a:gd name="connsiteX43" fmla="*/ 2378710 w 5741575"/>
              <a:gd name="connsiteY43" fmla="*/ 477570 h 955271"/>
              <a:gd name="connsiteX44" fmla="*/ 2496256 w 5741575"/>
              <a:gd name="connsiteY44" fmla="*/ 452396 h 955271"/>
              <a:gd name="connsiteX45" fmla="*/ 2535387 w 5741575"/>
              <a:gd name="connsiteY45" fmla="*/ 436645 h 955271"/>
              <a:gd name="connsiteX46" fmla="*/ 2601109 w 5741575"/>
              <a:gd name="connsiteY46" fmla="*/ 410678 h 955271"/>
              <a:gd name="connsiteX47" fmla="*/ 2643855 w 5741575"/>
              <a:gd name="connsiteY47" fmla="*/ 374482 h 955271"/>
              <a:gd name="connsiteX48" fmla="*/ 2657726 w 5741575"/>
              <a:gd name="connsiteY48" fmla="*/ 365841 h 955271"/>
              <a:gd name="connsiteX49" fmla="*/ 2687125 w 5741575"/>
              <a:gd name="connsiteY49" fmla="*/ 366820 h 955271"/>
              <a:gd name="connsiteX50" fmla="*/ 2697479 w 5741575"/>
              <a:gd name="connsiteY50" fmla="*/ 361430 h 955271"/>
              <a:gd name="connsiteX51" fmla="*/ 2701547 w 5741575"/>
              <a:gd name="connsiteY51" fmla="*/ 361545 h 955271"/>
              <a:gd name="connsiteX52" fmla="*/ 2711054 w 5741575"/>
              <a:gd name="connsiteY52" fmla="*/ 360597 h 955271"/>
              <a:gd name="connsiteX53" fmla="*/ 2710438 w 5741575"/>
              <a:gd name="connsiteY53" fmla="*/ 366958 h 955271"/>
              <a:gd name="connsiteX54" fmla="*/ 2722936 w 5741575"/>
              <a:gd name="connsiteY54" fmla="*/ 377633 h 955271"/>
              <a:gd name="connsiteX55" fmla="*/ 2777227 w 5741575"/>
              <a:gd name="connsiteY55" fmla="*/ 368972 h 955271"/>
              <a:gd name="connsiteX56" fmla="*/ 2779510 w 5741575"/>
              <a:gd name="connsiteY56" fmla="*/ 361652 h 955271"/>
              <a:gd name="connsiteX57" fmla="*/ 2786278 w 5741575"/>
              <a:gd name="connsiteY57" fmla="*/ 359869 h 955271"/>
              <a:gd name="connsiteX58" fmla="*/ 2792101 w 5741575"/>
              <a:gd name="connsiteY58" fmla="*/ 365927 h 955271"/>
              <a:gd name="connsiteX59" fmla="*/ 2885545 w 5741575"/>
              <a:gd name="connsiteY59" fmla="*/ 372818 h 955271"/>
              <a:gd name="connsiteX60" fmla="*/ 3009558 w 5741575"/>
              <a:gd name="connsiteY60" fmla="*/ 370573 h 955271"/>
              <a:gd name="connsiteX61" fmla="*/ 3095010 w 5741575"/>
              <a:gd name="connsiteY61" fmla="*/ 332454 h 955271"/>
              <a:gd name="connsiteX62" fmla="*/ 3103742 w 5741575"/>
              <a:gd name="connsiteY62" fmla="*/ 337974 h 955271"/>
              <a:gd name="connsiteX63" fmla="*/ 3165093 w 5741575"/>
              <a:gd name="connsiteY63" fmla="*/ 329459 h 955271"/>
              <a:gd name="connsiteX64" fmla="*/ 3373785 w 5741575"/>
              <a:gd name="connsiteY64" fmla="*/ 255680 h 955271"/>
              <a:gd name="connsiteX65" fmla="*/ 3493851 w 5741575"/>
              <a:gd name="connsiteY65" fmla="*/ 240255 h 955271"/>
              <a:gd name="connsiteX66" fmla="*/ 3537470 w 5741575"/>
              <a:gd name="connsiteY66" fmla="*/ 241867 h 955271"/>
              <a:gd name="connsiteX67" fmla="*/ 3610489 w 5741575"/>
              <a:gd name="connsiteY67" fmla="*/ 244128 h 955271"/>
              <a:gd name="connsiteX68" fmla="*/ 3667539 w 5741575"/>
              <a:gd name="connsiteY68" fmla="*/ 263271 h 955271"/>
              <a:gd name="connsiteX69" fmla="*/ 3727614 w 5741575"/>
              <a:gd name="connsiteY69" fmla="*/ 258245 h 955271"/>
              <a:gd name="connsiteX70" fmla="*/ 3738369 w 5741575"/>
              <a:gd name="connsiteY70" fmla="*/ 234506 h 955271"/>
              <a:gd name="connsiteX71" fmla="*/ 3803670 w 5741575"/>
              <a:gd name="connsiteY71" fmla="*/ 236457 h 955271"/>
              <a:gd name="connsiteX72" fmla="*/ 3903080 w 5741575"/>
              <a:gd name="connsiteY72" fmla="*/ 241890 h 955271"/>
              <a:gd name="connsiteX73" fmla="*/ 4114838 w 5741575"/>
              <a:gd name="connsiteY73" fmla="*/ 238165 h 955271"/>
              <a:gd name="connsiteX74" fmla="*/ 4271023 w 5741575"/>
              <a:gd name="connsiteY74" fmla="*/ 241959 h 955271"/>
              <a:gd name="connsiteX75" fmla="*/ 4367397 w 5741575"/>
              <a:gd name="connsiteY75" fmla="*/ 271442 h 955271"/>
              <a:gd name="connsiteX76" fmla="*/ 4495366 w 5741575"/>
              <a:gd name="connsiteY76" fmla="*/ 271618 h 955271"/>
              <a:gd name="connsiteX77" fmla="*/ 4517347 w 5741575"/>
              <a:gd name="connsiteY77" fmla="*/ 275639 h 955271"/>
              <a:gd name="connsiteX78" fmla="*/ 4546116 w 5741575"/>
              <a:gd name="connsiteY78" fmla="*/ 268568 h 955271"/>
              <a:gd name="connsiteX79" fmla="*/ 4661259 w 5741575"/>
              <a:gd name="connsiteY79" fmla="*/ 238966 h 955271"/>
              <a:gd name="connsiteX80" fmla="*/ 4750403 w 5741575"/>
              <a:gd name="connsiteY80" fmla="*/ 204364 h 955271"/>
              <a:gd name="connsiteX81" fmla="*/ 4867614 w 5741575"/>
              <a:gd name="connsiteY81" fmla="*/ 208668 h 955271"/>
              <a:gd name="connsiteX82" fmla="*/ 4937036 w 5741575"/>
              <a:gd name="connsiteY82" fmla="*/ 195446 h 955271"/>
              <a:gd name="connsiteX83" fmla="*/ 5047626 w 5741575"/>
              <a:gd name="connsiteY83" fmla="*/ 149604 h 955271"/>
              <a:gd name="connsiteX84" fmla="*/ 5200247 w 5741575"/>
              <a:gd name="connsiteY84" fmla="*/ 142695 h 955271"/>
              <a:gd name="connsiteX85" fmla="*/ 5235691 w 5741575"/>
              <a:gd name="connsiteY85" fmla="*/ 173330 h 955271"/>
              <a:gd name="connsiteX86" fmla="*/ 5280133 w 5741575"/>
              <a:gd name="connsiteY86" fmla="*/ 189342 h 955271"/>
              <a:gd name="connsiteX87" fmla="*/ 5291963 w 5741575"/>
              <a:gd name="connsiteY87" fmla="*/ 139446 h 955271"/>
              <a:gd name="connsiteX88" fmla="*/ 5418472 w 5741575"/>
              <a:gd name="connsiteY88" fmla="*/ 89163 h 955271"/>
              <a:gd name="connsiteX89" fmla="*/ 5482354 w 5741575"/>
              <a:gd name="connsiteY89" fmla="*/ 69470 h 955271"/>
              <a:gd name="connsiteX90" fmla="*/ 5583280 w 5741575"/>
              <a:gd name="connsiteY90" fmla="*/ 49787 h 955271"/>
              <a:gd name="connsiteX91" fmla="*/ 5613766 w 5741575"/>
              <a:gd name="connsiteY91" fmla="*/ 41855 h 955271"/>
              <a:gd name="connsiteX92" fmla="*/ 5684952 w 5741575"/>
              <a:gd name="connsiteY92" fmla="*/ 26088 h 955271"/>
              <a:gd name="connsiteX93" fmla="*/ 5741575 w 5741575"/>
              <a:gd name="connsiteY93"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787156 w 5741575"/>
              <a:gd name="connsiteY22" fmla="*/ 838447 h 955271"/>
              <a:gd name="connsiteX23" fmla="*/ 898586 w 5741575"/>
              <a:gd name="connsiteY23" fmla="*/ 808502 h 955271"/>
              <a:gd name="connsiteX24" fmla="*/ 924063 w 5741575"/>
              <a:gd name="connsiteY24" fmla="*/ 770210 h 955271"/>
              <a:gd name="connsiteX25" fmla="*/ 1212574 w 5741575"/>
              <a:gd name="connsiteY25" fmla="*/ 724238 h 955271"/>
              <a:gd name="connsiteX26" fmla="*/ 1280768 w 5741575"/>
              <a:gd name="connsiteY26" fmla="*/ 699122 h 955271"/>
              <a:gd name="connsiteX27" fmla="*/ 1352027 w 5741575"/>
              <a:gd name="connsiteY27" fmla="*/ 704323 h 955271"/>
              <a:gd name="connsiteX28" fmla="*/ 1374314 w 5741575"/>
              <a:gd name="connsiteY28" fmla="*/ 688815 h 955271"/>
              <a:gd name="connsiteX29" fmla="*/ 1378034 w 5741575"/>
              <a:gd name="connsiteY29" fmla="*/ 685842 h 955271"/>
              <a:gd name="connsiteX30" fmla="*/ 1395604 w 5741575"/>
              <a:gd name="connsiteY30" fmla="*/ 680460 h 955271"/>
              <a:gd name="connsiteX31" fmla="*/ 1397206 w 5741575"/>
              <a:gd name="connsiteY31" fmla="*/ 670793 h 955271"/>
              <a:gd name="connsiteX32" fmla="*/ 1421250 w 5741575"/>
              <a:gd name="connsiteY32" fmla="*/ 656855 h 955271"/>
              <a:gd name="connsiteX33" fmla="*/ 1454524 w 5741575"/>
              <a:gd name="connsiteY33" fmla="*/ 649224 h 955271"/>
              <a:gd name="connsiteX34" fmla="*/ 1616217 w 5741575"/>
              <a:gd name="connsiteY34" fmla="*/ 622107 h 955271"/>
              <a:gd name="connsiteX35" fmla="*/ 1710928 w 5741575"/>
              <a:gd name="connsiteY35" fmla="*/ 600666 h 955271"/>
              <a:gd name="connsiteX36" fmla="*/ 1743718 w 5741575"/>
              <a:gd name="connsiteY36" fmla="*/ 584327 h 955271"/>
              <a:gd name="connsiteX37" fmla="*/ 1873778 w 5741575"/>
              <a:gd name="connsiteY37" fmla="*/ 530130 h 955271"/>
              <a:gd name="connsiteX38" fmla="*/ 1988411 w 5741575"/>
              <a:gd name="connsiteY38" fmla="*/ 491599 h 955271"/>
              <a:gd name="connsiteX39" fmla="*/ 2085507 w 5741575"/>
              <a:gd name="connsiteY39" fmla="*/ 498527 h 955271"/>
              <a:gd name="connsiteX40" fmla="*/ 2090767 w 5741575"/>
              <a:gd name="connsiteY40" fmla="*/ 490616 h 955271"/>
              <a:gd name="connsiteX41" fmla="*/ 2151143 w 5741575"/>
              <a:gd name="connsiteY41" fmla="*/ 478332 h 955271"/>
              <a:gd name="connsiteX42" fmla="*/ 2378710 w 5741575"/>
              <a:gd name="connsiteY42" fmla="*/ 477570 h 955271"/>
              <a:gd name="connsiteX43" fmla="*/ 2496256 w 5741575"/>
              <a:gd name="connsiteY43" fmla="*/ 452396 h 955271"/>
              <a:gd name="connsiteX44" fmla="*/ 2535387 w 5741575"/>
              <a:gd name="connsiteY44" fmla="*/ 436645 h 955271"/>
              <a:gd name="connsiteX45" fmla="*/ 2601109 w 5741575"/>
              <a:gd name="connsiteY45" fmla="*/ 410678 h 955271"/>
              <a:gd name="connsiteX46" fmla="*/ 2643855 w 5741575"/>
              <a:gd name="connsiteY46" fmla="*/ 374482 h 955271"/>
              <a:gd name="connsiteX47" fmla="*/ 2657726 w 5741575"/>
              <a:gd name="connsiteY47" fmla="*/ 365841 h 955271"/>
              <a:gd name="connsiteX48" fmla="*/ 2687125 w 5741575"/>
              <a:gd name="connsiteY48" fmla="*/ 366820 h 955271"/>
              <a:gd name="connsiteX49" fmla="*/ 2697479 w 5741575"/>
              <a:gd name="connsiteY49" fmla="*/ 361430 h 955271"/>
              <a:gd name="connsiteX50" fmla="*/ 2701547 w 5741575"/>
              <a:gd name="connsiteY50" fmla="*/ 361545 h 955271"/>
              <a:gd name="connsiteX51" fmla="*/ 2711054 w 5741575"/>
              <a:gd name="connsiteY51" fmla="*/ 360597 h 955271"/>
              <a:gd name="connsiteX52" fmla="*/ 2710438 w 5741575"/>
              <a:gd name="connsiteY52" fmla="*/ 366958 h 955271"/>
              <a:gd name="connsiteX53" fmla="*/ 2722936 w 5741575"/>
              <a:gd name="connsiteY53" fmla="*/ 377633 h 955271"/>
              <a:gd name="connsiteX54" fmla="*/ 2777227 w 5741575"/>
              <a:gd name="connsiteY54" fmla="*/ 368972 h 955271"/>
              <a:gd name="connsiteX55" fmla="*/ 2779510 w 5741575"/>
              <a:gd name="connsiteY55" fmla="*/ 361652 h 955271"/>
              <a:gd name="connsiteX56" fmla="*/ 2786278 w 5741575"/>
              <a:gd name="connsiteY56" fmla="*/ 359869 h 955271"/>
              <a:gd name="connsiteX57" fmla="*/ 2792101 w 5741575"/>
              <a:gd name="connsiteY57" fmla="*/ 365927 h 955271"/>
              <a:gd name="connsiteX58" fmla="*/ 2885545 w 5741575"/>
              <a:gd name="connsiteY58" fmla="*/ 372818 h 955271"/>
              <a:gd name="connsiteX59" fmla="*/ 3009558 w 5741575"/>
              <a:gd name="connsiteY59" fmla="*/ 370573 h 955271"/>
              <a:gd name="connsiteX60" fmla="*/ 3095010 w 5741575"/>
              <a:gd name="connsiteY60" fmla="*/ 332454 h 955271"/>
              <a:gd name="connsiteX61" fmla="*/ 3103742 w 5741575"/>
              <a:gd name="connsiteY61" fmla="*/ 337974 h 955271"/>
              <a:gd name="connsiteX62" fmla="*/ 3165093 w 5741575"/>
              <a:gd name="connsiteY62" fmla="*/ 329459 h 955271"/>
              <a:gd name="connsiteX63" fmla="*/ 3373785 w 5741575"/>
              <a:gd name="connsiteY63" fmla="*/ 255680 h 955271"/>
              <a:gd name="connsiteX64" fmla="*/ 3493851 w 5741575"/>
              <a:gd name="connsiteY64" fmla="*/ 240255 h 955271"/>
              <a:gd name="connsiteX65" fmla="*/ 3537470 w 5741575"/>
              <a:gd name="connsiteY65" fmla="*/ 241867 h 955271"/>
              <a:gd name="connsiteX66" fmla="*/ 3610489 w 5741575"/>
              <a:gd name="connsiteY66" fmla="*/ 244128 h 955271"/>
              <a:gd name="connsiteX67" fmla="*/ 3667539 w 5741575"/>
              <a:gd name="connsiteY67" fmla="*/ 263271 h 955271"/>
              <a:gd name="connsiteX68" fmla="*/ 3727614 w 5741575"/>
              <a:gd name="connsiteY68" fmla="*/ 258245 h 955271"/>
              <a:gd name="connsiteX69" fmla="*/ 3738369 w 5741575"/>
              <a:gd name="connsiteY69" fmla="*/ 234506 h 955271"/>
              <a:gd name="connsiteX70" fmla="*/ 3803670 w 5741575"/>
              <a:gd name="connsiteY70" fmla="*/ 236457 h 955271"/>
              <a:gd name="connsiteX71" fmla="*/ 3903080 w 5741575"/>
              <a:gd name="connsiteY71" fmla="*/ 241890 h 955271"/>
              <a:gd name="connsiteX72" fmla="*/ 4114838 w 5741575"/>
              <a:gd name="connsiteY72" fmla="*/ 238165 h 955271"/>
              <a:gd name="connsiteX73" fmla="*/ 4271023 w 5741575"/>
              <a:gd name="connsiteY73" fmla="*/ 241959 h 955271"/>
              <a:gd name="connsiteX74" fmla="*/ 4367397 w 5741575"/>
              <a:gd name="connsiteY74" fmla="*/ 271442 h 955271"/>
              <a:gd name="connsiteX75" fmla="*/ 4495366 w 5741575"/>
              <a:gd name="connsiteY75" fmla="*/ 271618 h 955271"/>
              <a:gd name="connsiteX76" fmla="*/ 4517347 w 5741575"/>
              <a:gd name="connsiteY76" fmla="*/ 275639 h 955271"/>
              <a:gd name="connsiteX77" fmla="*/ 4546116 w 5741575"/>
              <a:gd name="connsiteY77" fmla="*/ 268568 h 955271"/>
              <a:gd name="connsiteX78" fmla="*/ 4661259 w 5741575"/>
              <a:gd name="connsiteY78" fmla="*/ 238966 h 955271"/>
              <a:gd name="connsiteX79" fmla="*/ 4750403 w 5741575"/>
              <a:gd name="connsiteY79" fmla="*/ 204364 h 955271"/>
              <a:gd name="connsiteX80" fmla="*/ 4867614 w 5741575"/>
              <a:gd name="connsiteY80" fmla="*/ 208668 h 955271"/>
              <a:gd name="connsiteX81" fmla="*/ 4937036 w 5741575"/>
              <a:gd name="connsiteY81" fmla="*/ 195446 h 955271"/>
              <a:gd name="connsiteX82" fmla="*/ 5047626 w 5741575"/>
              <a:gd name="connsiteY82" fmla="*/ 149604 h 955271"/>
              <a:gd name="connsiteX83" fmla="*/ 5200247 w 5741575"/>
              <a:gd name="connsiteY83" fmla="*/ 142695 h 955271"/>
              <a:gd name="connsiteX84" fmla="*/ 5235691 w 5741575"/>
              <a:gd name="connsiteY84" fmla="*/ 173330 h 955271"/>
              <a:gd name="connsiteX85" fmla="*/ 5280133 w 5741575"/>
              <a:gd name="connsiteY85" fmla="*/ 189342 h 955271"/>
              <a:gd name="connsiteX86" fmla="*/ 5291963 w 5741575"/>
              <a:gd name="connsiteY86" fmla="*/ 139446 h 955271"/>
              <a:gd name="connsiteX87" fmla="*/ 5418472 w 5741575"/>
              <a:gd name="connsiteY87" fmla="*/ 89163 h 955271"/>
              <a:gd name="connsiteX88" fmla="*/ 5482354 w 5741575"/>
              <a:gd name="connsiteY88" fmla="*/ 69470 h 955271"/>
              <a:gd name="connsiteX89" fmla="*/ 5583280 w 5741575"/>
              <a:gd name="connsiteY89" fmla="*/ 49787 h 955271"/>
              <a:gd name="connsiteX90" fmla="*/ 5613766 w 5741575"/>
              <a:gd name="connsiteY90" fmla="*/ 41855 h 955271"/>
              <a:gd name="connsiteX91" fmla="*/ 5684952 w 5741575"/>
              <a:gd name="connsiteY91" fmla="*/ 26088 h 955271"/>
              <a:gd name="connsiteX92" fmla="*/ 5741575 w 5741575"/>
              <a:gd name="connsiteY9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898586 w 5741575"/>
              <a:gd name="connsiteY23" fmla="*/ 808502 h 955271"/>
              <a:gd name="connsiteX24" fmla="*/ 924063 w 5741575"/>
              <a:gd name="connsiteY24" fmla="*/ 770210 h 955271"/>
              <a:gd name="connsiteX25" fmla="*/ 1212574 w 5741575"/>
              <a:gd name="connsiteY25" fmla="*/ 724238 h 955271"/>
              <a:gd name="connsiteX26" fmla="*/ 1280768 w 5741575"/>
              <a:gd name="connsiteY26" fmla="*/ 699122 h 955271"/>
              <a:gd name="connsiteX27" fmla="*/ 1352027 w 5741575"/>
              <a:gd name="connsiteY27" fmla="*/ 704323 h 955271"/>
              <a:gd name="connsiteX28" fmla="*/ 1374314 w 5741575"/>
              <a:gd name="connsiteY28" fmla="*/ 688815 h 955271"/>
              <a:gd name="connsiteX29" fmla="*/ 1378034 w 5741575"/>
              <a:gd name="connsiteY29" fmla="*/ 685842 h 955271"/>
              <a:gd name="connsiteX30" fmla="*/ 1395604 w 5741575"/>
              <a:gd name="connsiteY30" fmla="*/ 680460 h 955271"/>
              <a:gd name="connsiteX31" fmla="*/ 1397206 w 5741575"/>
              <a:gd name="connsiteY31" fmla="*/ 670793 h 955271"/>
              <a:gd name="connsiteX32" fmla="*/ 1421250 w 5741575"/>
              <a:gd name="connsiteY32" fmla="*/ 656855 h 955271"/>
              <a:gd name="connsiteX33" fmla="*/ 1454524 w 5741575"/>
              <a:gd name="connsiteY33" fmla="*/ 649224 h 955271"/>
              <a:gd name="connsiteX34" fmla="*/ 1616217 w 5741575"/>
              <a:gd name="connsiteY34" fmla="*/ 622107 h 955271"/>
              <a:gd name="connsiteX35" fmla="*/ 1710928 w 5741575"/>
              <a:gd name="connsiteY35" fmla="*/ 600666 h 955271"/>
              <a:gd name="connsiteX36" fmla="*/ 1743718 w 5741575"/>
              <a:gd name="connsiteY36" fmla="*/ 584327 h 955271"/>
              <a:gd name="connsiteX37" fmla="*/ 1873778 w 5741575"/>
              <a:gd name="connsiteY37" fmla="*/ 530130 h 955271"/>
              <a:gd name="connsiteX38" fmla="*/ 1988411 w 5741575"/>
              <a:gd name="connsiteY38" fmla="*/ 491599 h 955271"/>
              <a:gd name="connsiteX39" fmla="*/ 2085507 w 5741575"/>
              <a:gd name="connsiteY39" fmla="*/ 498527 h 955271"/>
              <a:gd name="connsiteX40" fmla="*/ 2090767 w 5741575"/>
              <a:gd name="connsiteY40" fmla="*/ 490616 h 955271"/>
              <a:gd name="connsiteX41" fmla="*/ 2151143 w 5741575"/>
              <a:gd name="connsiteY41" fmla="*/ 478332 h 955271"/>
              <a:gd name="connsiteX42" fmla="*/ 2378710 w 5741575"/>
              <a:gd name="connsiteY42" fmla="*/ 477570 h 955271"/>
              <a:gd name="connsiteX43" fmla="*/ 2496256 w 5741575"/>
              <a:gd name="connsiteY43" fmla="*/ 452396 h 955271"/>
              <a:gd name="connsiteX44" fmla="*/ 2535387 w 5741575"/>
              <a:gd name="connsiteY44" fmla="*/ 436645 h 955271"/>
              <a:gd name="connsiteX45" fmla="*/ 2601109 w 5741575"/>
              <a:gd name="connsiteY45" fmla="*/ 410678 h 955271"/>
              <a:gd name="connsiteX46" fmla="*/ 2643855 w 5741575"/>
              <a:gd name="connsiteY46" fmla="*/ 374482 h 955271"/>
              <a:gd name="connsiteX47" fmla="*/ 2657726 w 5741575"/>
              <a:gd name="connsiteY47" fmla="*/ 365841 h 955271"/>
              <a:gd name="connsiteX48" fmla="*/ 2687125 w 5741575"/>
              <a:gd name="connsiteY48" fmla="*/ 366820 h 955271"/>
              <a:gd name="connsiteX49" fmla="*/ 2697479 w 5741575"/>
              <a:gd name="connsiteY49" fmla="*/ 361430 h 955271"/>
              <a:gd name="connsiteX50" fmla="*/ 2701547 w 5741575"/>
              <a:gd name="connsiteY50" fmla="*/ 361545 h 955271"/>
              <a:gd name="connsiteX51" fmla="*/ 2711054 w 5741575"/>
              <a:gd name="connsiteY51" fmla="*/ 360597 h 955271"/>
              <a:gd name="connsiteX52" fmla="*/ 2710438 w 5741575"/>
              <a:gd name="connsiteY52" fmla="*/ 366958 h 955271"/>
              <a:gd name="connsiteX53" fmla="*/ 2722936 w 5741575"/>
              <a:gd name="connsiteY53" fmla="*/ 377633 h 955271"/>
              <a:gd name="connsiteX54" fmla="*/ 2777227 w 5741575"/>
              <a:gd name="connsiteY54" fmla="*/ 368972 h 955271"/>
              <a:gd name="connsiteX55" fmla="*/ 2779510 w 5741575"/>
              <a:gd name="connsiteY55" fmla="*/ 361652 h 955271"/>
              <a:gd name="connsiteX56" fmla="*/ 2786278 w 5741575"/>
              <a:gd name="connsiteY56" fmla="*/ 359869 h 955271"/>
              <a:gd name="connsiteX57" fmla="*/ 2792101 w 5741575"/>
              <a:gd name="connsiteY57" fmla="*/ 365927 h 955271"/>
              <a:gd name="connsiteX58" fmla="*/ 2885545 w 5741575"/>
              <a:gd name="connsiteY58" fmla="*/ 372818 h 955271"/>
              <a:gd name="connsiteX59" fmla="*/ 3009558 w 5741575"/>
              <a:gd name="connsiteY59" fmla="*/ 370573 h 955271"/>
              <a:gd name="connsiteX60" fmla="*/ 3095010 w 5741575"/>
              <a:gd name="connsiteY60" fmla="*/ 332454 h 955271"/>
              <a:gd name="connsiteX61" fmla="*/ 3103742 w 5741575"/>
              <a:gd name="connsiteY61" fmla="*/ 337974 h 955271"/>
              <a:gd name="connsiteX62" fmla="*/ 3165093 w 5741575"/>
              <a:gd name="connsiteY62" fmla="*/ 329459 h 955271"/>
              <a:gd name="connsiteX63" fmla="*/ 3373785 w 5741575"/>
              <a:gd name="connsiteY63" fmla="*/ 255680 h 955271"/>
              <a:gd name="connsiteX64" fmla="*/ 3493851 w 5741575"/>
              <a:gd name="connsiteY64" fmla="*/ 240255 h 955271"/>
              <a:gd name="connsiteX65" fmla="*/ 3537470 w 5741575"/>
              <a:gd name="connsiteY65" fmla="*/ 241867 h 955271"/>
              <a:gd name="connsiteX66" fmla="*/ 3610489 w 5741575"/>
              <a:gd name="connsiteY66" fmla="*/ 244128 h 955271"/>
              <a:gd name="connsiteX67" fmla="*/ 3667539 w 5741575"/>
              <a:gd name="connsiteY67" fmla="*/ 263271 h 955271"/>
              <a:gd name="connsiteX68" fmla="*/ 3727614 w 5741575"/>
              <a:gd name="connsiteY68" fmla="*/ 258245 h 955271"/>
              <a:gd name="connsiteX69" fmla="*/ 3738369 w 5741575"/>
              <a:gd name="connsiteY69" fmla="*/ 234506 h 955271"/>
              <a:gd name="connsiteX70" fmla="*/ 3803670 w 5741575"/>
              <a:gd name="connsiteY70" fmla="*/ 236457 h 955271"/>
              <a:gd name="connsiteX71" fmla="*/ 3903080 w 5741575"/>
              <a:gd name="connsiteY71" fmla="*/ 241890 h 955271"/>
              <a:gd name="connsiteX72" fmla="*/ 4114838 w 5741575"/>
              <a:gd name="connsiteY72" fmla="*/ 238165 h 955271"/>
              <a:gd name="connsiteX73" fmla="*/ 4271023 w 5741575"/>
              <a:gd name="connsiteY73" fmla="*/ 241959 h 955271"/>
              <a:gd name="connsiteX74" fmla="*/ 4367397 w 5741575"/>
              <a:gd name="connsiteY74" fmla="*/ 271442 h 955271"/>
              <a:gd name="connsiteX75" fmla="*/ 4495366 w 5741575"/>
              <a:gd name="connsiteY75" fmla="*/ 271618 h 955271"/>
              <a:gd name="connsiteX76" fmla="*/ 4517347 w 5741575"/>
              <a:gd name="connsiteY76" fmla="*/ 275639 h 955271"/>
              <a:gd name="connsiteX77" fmla="*/ 4546116 w 5741575"/>
              <a:gd name="connsiteY77" fmla="*/ 268568 h 955271"/>
              <a:gd name="connsiteX78" fmla="*/ 4661259 w 5741575"/>
              <a:gd name="connsiteY78" fmla="*/ 238966 h 955271"/>
              <a:gd name="connsiteX79" fmla="*/ 4750403 w 5741575"/>
              <a:gd name="connsiteY79" fmla="*/ 204364 h 955271"/>
              <a:gd name="connsiteX80" fmla="*/ 4867614 w 5741575"/>
              <a:gd name="connsiteY80" fmla="*/ 208668 h 955271"/>
              <a:gd name="connsiteX81" fmla="*/ 4937036 w 5741575"/>
              <a:gd name="connsiteY81" fmla="*/ 195446 h 955271"/>
              <a:gd name="connsiteX82" fmla="*/ 5047626 w 5741575"/>
              <a:gd name="connsiteY82" fmla="*/ 149604 h 955271"/>
              <a:gd name="connsiteX83" fmla="*/ 5200247 w 5741575"/>
              <a:gd name="connsiteY83" fmla="*/ 142695 h 955271"/>
              <a:gd name="connsiteX84" fmla="*/ 5235691 w 5741575"/>
              <a:gd name="connsiteY84" fmla="*/ 173330 h 955271"/>
              <a:gd name="connsiteX85" fmla="*/ 5280133 w 5741575"/>
              <a:gd name="connsiteY85" fmla="*/ 189342 h 955271"/>
              <a:gd name="connsiteX86" fmla="*/ 5291963 w 5741575"/>
              <a:gd name="connsiteY86" fmla="*/ 139446 h 955271"/>
              <a:gd name="connsiteX87" fmla="*/ 5418472 w 5741575"/>
              <a:gd name="connsiteY87" fmla="*/ 89163 h 955271"/>
              <a:gd name="connsiteX88" fmla="*/ 5482354 w 5741575"/>
              <a:gd name="connsiteY88" fmla="*/ 69470 h 955271"/>
              <a:gd name="connsiteX89" fmla="*/ 5583280 w 5741575"/>
              <a:gd name="connsiteY89" fmla="*/ 49787 h 955271"/>
              <a:gd name="connsiteX90" fmla="*/ 5613766 w 5741575"/>
              <a:gd name="connsiteY90" fmla="*/ 41855 h 955271"/>
              <a:gd name="connsiteX91" fmla="*/ 5684952 w 5741575"/>
              <a:gd name="connsiteY91" fmla="*/ 26088 h 955271"/>
              <a:gd name="connsiteX92" fmla="*/ 5741575 w 5741575"/>
              <a:gd name="connsiteY9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898586 w 5741575"/>
              <a:gd name="connsiteY23" fmla="*/ 808502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477637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84157 w 5741575"/>
              <a:gd name="connsiteY19" fmla="*/ 867971 h 955271"/>
              <a:gd name="connsiteX20" fmla="*/ 477637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306299 w 5741575"/>
              <a:gd name="connsiteY16" fmla="*/ 873609 h 955271"/>
              <a:gd name="connsiteX17" fmla="*/ 331571 w 5741575"/>
              <a:gd name="connsiteY17" fmla="*/ 869866 h 955271"/>
              <a:gd name="connsiteX18" fmla="*/ 384157 w 5741575"/>
              <a:gd name="connsiteY18" fmla="*/ 867971 h 955271"/>
              <a:gd name="connsiteX19" fmla="*/ 477637 w 5741575"/>
              <a:gd name="connsiteY19" fmla="*/ 870334 h 955271"/>
              <a:gd name="connsiteX20" fmla="*/ 570239 w 5741575"/>
              <a:gd name="connsiteY20" fmla="*/ 829596 h 955271"/>
              <a:gd name="connsiteX21" fmla="*/ 787156 w 5741575"/>
              <a:gd name="connsiteY21" fmla="*/ 838447 h 955271"/>
              <a:gd name="connsiteX22" fmla="*/ 948872 w 5741575"/>
              <a:gd name="connsiteY22" fmla="*/ 772201 h 955271"/>
              <a:gd name="connsiteX23" fmla="*/ 1127089 w 5741575"/>
              <a:gd name="connsiteY23" fmla="*/ 746926 h 955271"/>
              <a:gd name="connsiteX24" fmla="*/ 1220426 w 5741575"/>
              <a:gd name="connsiteY24" fmla="*/ 721810 h 955271"/>
              <a:gd name="connsiteX25" fmla="*/ 1306771 w 5741575"/>
              <a:gd name="connsiteY25" fmla="*/ 717936 h 955271"/>
              <a:gd name="connsiteX26" fmla="*/ 1374314 w 5741575"/>
              <a:gd name="connsiteY26" fmla="*/ 688815 h 955271"/>
              <a:gd name="connsiteX27" fmla="*/ 1378034 w 5741575"/>
              <a:gd name="connsiteY27" fmla="*/ 685842 h 955271"/>
              <a:gd name="connsiteX28" fmla="*/ 1395604 w 5741575"/>
              <a:gd name="connsiteY28" fmla="*/ 680460 h 955271"/>
              <a:gd name="connsiteX29" fmla="*/ 1397206 w 5741575"/>
              <a:gd name="connsiteY29" fmla="*/ 670793 h 955271"/>
              <a:gd name="connsiteX30" fmla="*/ 1421250 w 5741575"/>
              <a:gd name="connsiteY30" fmla="*/ 656855 h 955271"/>
              <a:gd name="connsiteX31" fmla="*/ 1454524 w 5741575"/>
              <a:gd name="connsiteY31" fmla="*/ 649224 h 955271"/>
              <a:gd name="connsiteX32" fmla="*/ 1616217 w 5741575"/>
              <a:gd name="connsiteY32" fmla="*/ 622107 h 955271"/>
              <a:gd name="connsiteX33" fmla="*/ 1710928 w 5741575"/>
              <a:gd name="connsiteY33" fmla="*/ 600666 h 955271"/>
              <a:gd name="connsiteX34" fmla="*/ 1743718 w 5741575"/>
              <a:gd name="connsiteY34" fmla="*/ 584327 h 955271"/>
              <a:gd name="connsiteX35" fmla="*/ 1873778 w 5741575"/>
              <a:gd name="connsiteY35" fmla="*/ 530130 h 955271"/>
              <a:gd name="connsiteX36" fmla="*/ 1988411 w 5741575"/>
              <a:gd name="connsiteY36" fmla="*/ 491599 h 955271"/>
              <a:gd name="connsiteX37" fmla="*/ 2085507 w 5741575"/>
              <a:gd name="connsiteY37" fmla="*/ 498527 h 955271"/>
              <a:gd name="connsiteX38" fmla="*/ 2090767 w 5741575"/>
              <a:gd name="connsiteY38" fmla="*/ 490616 h 955271"/>
              <a:gd name="connsiteX39" fmla="*/ 2151143 w 5741575"/>
              <a:gd name="connsiteY39" fmla="*/ 478332 h 955271"/>
              <a:gd name="connsiteX40" fmla="*/ 2378710 w 5741575"/>
              <a:gd name="connsiteY40" fmla="*/ 477570 h 955271"/>
              <a:gd name="connsiteX41" fmla="*/ 2496256 w 5741575"/>
              <a:gd name="connsiteY41" fmla="*/ 452396 h 955271"/>
              <a:gd name="connsiteX42" fmla="*/ 2535387 w 5741575"/>
              <a:gd name="connsiteY42" fmla="*/ 436645 h 955271"/>
              <a:gd name="connsiteX43" fmla="*/ 2601109 w 5741575"/>
              <a:gd name="connsiteY43" fmla="*/ 410678 h 955271"/>
              <a:gd name="connsiteX44" fmla="*/ 2643855 w 5741575"/>
              <a:gd name="connsiteY44" fmla="*/ 374482 h 955271"/>
              <a:gd name="connsiteX45" fmla="*/ 2657726 w 5741575"/>
              <a:gd name="connsiteY45" fmla="*/ 365841 h 955271"/>
              <a:gd name="connsiteX46" fmla="*/ 2687125 w 5741575"/>
              <a:gd name="connsiteY46" fmla="*/ 366820 h 955271"/>
              <a:gd name="connsiteX47" fmla="*/ 2697479 w 5741575"/>
              <a:gd name="connsiteY47" fmla="*/ 361430 h 955271"/>
              <a:gd name="connsiteX48" fmla="*/ 2701547 w 5741575"/>
              <a:gd name="connsiteY48" fmla="*/ 361545 h 955271"/>
              <a:gd name="connsiteX49" fmla="*/ 2711054 w 5741575"/>
              <a:gd name="connsiteY49" fmla="*/ 360597 h 955271"/>
              <a:gd name="connsiteX50" fmla="*/ 2710438 w 5741575"/>
              <a:gd name="connsiteY50" fmla="*/ 366958 h 955271"/>
              <a:gd name="connsiteX51" fmla="*/ 2722936 w 5741575"/>
              <a:gd name="connsiteY51" fmla="*/ 377633 h 955271"/>
              <a:gd name="connsiteX52" fmla="*/ 2777227 w 5741575"/>
              <a:gd name="connsiteY52" fmla="*/ 368972 h 955271"/>
              <a:gd name="connsiteX53" fmla="*/ 2779510 w 5741575"/>
              <a:gd name="connsiteY53" fmla="*/ 361652 h 955271"/>
              <a:gd name="connsiteX54" fmla="*/ 2786278 w 5741575"/>
              <a:gd name="connsiteY54" fmla="*/ 359869 h 955271"/>
              <a:gd name="connsiteX55" fmla="*/ 2792101 w 5741575"/>
              <a:gd name="connsiteY55" fmla="*/ 365927 h 955271"/>
              <a:gd name="connsiteX56" fmla="*/ 2885545 w 5741575"/>
              <a:gd name="connsiteY56" fmla="*/ 372818 h 955271"/>
              <a:gd name="connsiteX57" fmla="*/ 3009558 w 5741575"/>
              <a:gd name="connsiteY57" fmla="*/ 370573 h 955271"/>
              <a:gd name="connsiteX58" fmla="*/ 3095010 w 5741575"/>
              <a:gd name="connsiteY58" fmla="*/ 332454 h 955271"/>
              <a:gd name="connsiteX59" fmla="*/ 3103742 w 5741575"/>
              <a:gd name="connsiteY59" fmla="*/ 337974 h 955271"/>
              <a:gd name="connsiteX60" fmla="*/ 3165093 w 5741575"/>
              <a:gd name="connsiteY60" fmla="*/ 329459 h 955271"/>
              <a:gd name="connsiteX61" fmla="*/ 3373785 w 5741575"/>
              <a:gd name="connsiteY61" fmla="*/ 255680 h 955271"/>
              <a:gd name="connsiteX62" fmla="*/ 3493851 w 5741575"/>
              <a:gd name="connsiteY62" fmla="*/ 240255 h 955271"/>
              <a:gd name="connsiteX63" fmla="*/ 3537470 w 5741575"/>
              <a:gd name="connsiteY63" fmla="*/ 241867 h 955271"/>
              <a:gd name="connsiteX64" fmla="*/ 3610489 w 5741575"/>
              <a:gd name="connsiteY64" fmla="*/ 244128 h 955271"/>
              <a:gd name="connsiteX65" fmla="*/ 3667539 w 5741575"/>
              <a:gd name="connsiteY65" fmla="*/ 263271 h 955271"/>
              <a:gd name="connsiteX66" fmla="*/ 3727614 w 5741575"/>
              <a:gd name="connsiteY66" fmla="*/ 258245 h 955271"/>
              <a:gd name="connsiteX67" fmla="*/ 3738369 w 5741575"/>
              <a:gd name="connsiteY67" fmla="*/ 234506 h 955271"/>
              <a:gd name="connsiteX68" fmla="*/ 3803670 w 5741575"/>
              <a:gd name="connsiteY68" fmla="*/ 236457 h 955271"/>
              <a:gd name="connsiteX69" fmla="*/ 3903080 w 5741575"/>
              <a:gd name="connsiteY69" fmla="*/ 241890 h 955271"/>
              <a:gd name="connsiteX70" fmla="*/ 4114838 w 5741575"/>
              <a:gd name="connsiteY70" fmla="*/ 238165 h 955271"/>
              <a:gd name="connsiteX71" fmla="*/ 4271023 w 5741575"/>
              <a:gd name="connsiteY71" fmla="*/ 241959 h 955271"/>
              <a:gd name="connsiteX72" fmla="*/ 4367397 w 5741575"/>
              <a:gd name="connsiteY72" fmla="*/ 271442 h 955271"/>
              <a:gd name="connsiteX73" fmla="*/ 4495366 w 5741575"/>
              <a:gd name="connsiteY73" fmla="*/ 271618 h 955271"/>
              <a:gd name="connsiteX74" fmla="*/ 4517347 w 5741575"/>
              <a:gd name="connsiteY74" fmla="*/ 275639 h 955271"/>
              <a:gd name="connsiteX75" fmla="*/ 4546116 w 5741575"/>
              <a:gd name="connsiteY75" fmla="*/ 268568 h 955271"/>
              <a:gd name="connsiteX76" fmla="*/ 4661259 w 5741575"/>
              <a:gd name="connsiteY76" fmla="*/ 238966 h 955271"/>
              <a:gd name="connsiteX77" fmla="*/ 4750403 w 5741575"/>
              <a:gd name="connsiteY77" fmla="*/ 204364 h 955271"/>
              <a:gd name="connsiteX78" fmla="*/ 4867614 w 5741575"/>
              <a:gd name="connsiteY78" fmla="*/ 208668 h 955271"/>
              <a:gd name="connsiteX79" fmla="*/ 4937036 w 5741575"/>
              <a:gd name="connsiteY79" fmla="*/ 195446 h 955271"/>
              <a:gd name="connsiteX80" fmla="*/ 5047626 w 5741575"/>
              <a:gd name="connsiteY80" fmla="*/ 149604 h 955271"/>
              <a:gd name="connsiteX81" fmla="*/ 5200247 w 5741575"/>
              <a:gd name="connsiteY81" fmla="*/ 142695 h 955271"/>
              <a:gd name="connsiteX82" fmla="*/ 5235691 w 5741575"/>
              <a:gd name="connsiteY82" fmla="*/ 173330 h 955271"/>
              <a:gd name="connsiteX83" fmla="*/ 5280133 w 5741575"/>
              <a:gd name="connsiteY83" fmla="*/ 189342 h 955271"/>
              <a:gd name="connsiteX84" fmla="*/ 5291963 w 5741575"/>
              <a:gd name="connsiteY84" fmla="*/ 139446 h 955271"/>
              <a:gd name="connsiteX85" fmla="*/ 5418472 w 5741575"/>
              <a:gd name="connsiteY85" fmla="*/ 89163 h 955271"/>
              <a:gd name="connsiteX86" fmla="*/ 5482354 w 5741575"/>
              <a:gd name="connsiteY86" fmla="*/ 69470 h 955271"/>
              <a:gd name="connsiteX87" fmla="*/ 5583280 w 5741575"/>
              <a:gd name="connsiteY87" fmla="*/ 49787 h 955271"/>
              <a:gd name="connsiteX88" fmla="*/ 5613766 w 5741575"/>
              <a:gd name="connsiteY88" fmla="*/ 41855 h 955271"/>
              <a:gd name="connsiteX89" fmla="*/ 5684952 w 5741575"/>
              <a:gd name="connsiteY89" fmla="*/ 26088 h 955271"/>
              <a:gd name="connsiteX90" fmla="*/ 5741575 w 5741575"/>
              <a:gd name="connsiteY90"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306299 w 5741575"/>
              <a:gd name="connsiteY15" fmla="*/ 873609 h 955271"/>
              <a:gd name="connsiteX16" fmla="*/ 331571 w 5741575"/>
              <a:gd name="connsiteY16" fmla="*/ 869866 h 955271"/>
              <a:gd name="connsiteX17" fmla="*/ 384157 w 5741575"/>
              <a:gd name="connsiteY17" fmla="*/ 867971 h 955271"/>
              <a:gd name="connsiteX18" fmla="*/ 477637 w 5741575"/>
              <a:gd name="connsiteY18" fmla="*/ 870334 h 955271"/>
              <a:gd name="connsiteX19" fmla="*/ 570239 w 5741575"/>
              <a:gd name="connsiteY19" fmla="*/ 829596 h 955271"/>
              <a:gd name="connsiteX20" fmla="*/ 787156 w 5741575"/>
              <a:gd name="connsiteY20" fmla="*/ 838447 h 955271"/>
              <a:gd name="connsiteX21" fmla="*/ 948872 w 5741575"/>
              <a:gd name="connsiteY21" fmla="*/ 772201 h 955271"/>
              <a:gd name="connsiteX22" fmla="*/ 1127089 w 5741575"/>
              <a:gd name="connsiteY22" fmla="*/ 746926 h 955271"/>
              <a:gd name="connsiteX23" fmla="*/ 1220426 w 5741575"/>
              <a:gd name="connsiteY23" fmla="*/ 721810 h 955271"/>
              <a:gd name="connsiteX24" fmla="*/ 1306771 w 5741575"/>
              <a:gd name="connsiteY24" fmla="*/ 717936 h 955271"/>
              <a:gd name="connsiteX25" fmla="*/ 1374314 w 5741575"/>
              <a:gd name="connsiteY25" fmla="*/ 688815 h 955271"/>
              <a:gd name="connsiteX26" fmla="*/ 1378034 w 5741575"/>
              <a:gd name="connsiteY26" fmla="*/ 685842 h 955271"/>
              <a:gd name="connsiteX27" fmla="*/ 1395604 w 5741575"/>
              <a:gd name="connsiteY27" fmla="*/ 680460 h 955271"/>
              <a:gd name="connsiteX28" fmla="*/ 1397206 w 5741575"/>
              <a:gd name="connsiteY28" fmla="*/ 670793 h 955271"/>
              <a:gd name="connsiteX29" fmla="*/ 1421250 w 5741575"/>
              <a:gd name="connsiteY29" fmla="*/ 656855 h 955271"/>
              <a:gd name="connsiteX30" fmla="*/ 1454524 w 5741575"/>
              <a:gd name="connsiteY30" fmla="*/ 649224 h 955271"/>
              <a:gd name="connsiteX31" fmla="*/ 1616217 w 5741575"/>
              <a:gd name="connsiteY31" fmla="*/ 622107 h 955271"/>
              <a:gd name="connsiteX32" fmla="*/ 1710928 w 5741575"/>
              <a:gd name="connsiteY32" fmla="*/ 600666 h 955271"/>
              <a:gd name="connsiteX33" fmla="*/ 1743718 w 5741575"/>
              <a:gd name="connsiteY33" fmla="*/ 584327 h 955271"/>
              <a:gd name="connsiteX34" fmla="*/ 1873778 w 5741575"/>
              <a:gd name="connsiteY34" fmla="*/ 530130 h 955271"/>
              <a:gd name="connsiteX35" fmla="*/ 1988411 w 5741575"/>
              <a:gd name="connsiteY35" fmla="*/ 491599 h 955271"/>
              <a:gd name="connsiteX36" fmla="*/ 2085507 w 5741575"/>
              <a:gd name="connsiteY36" fmla="*/ 498527 h 955271"/>
              <a:gd name="connsiteX37" fmla="*/ 2090767 w 5741575"/>
              <a:gd name="connsiteY37" fmla="*/ 490616 h 955271"/>
              <a:gd name="connsiteX38" fmla="*/ 2151143 w 5741575"/>
              <a:gd name="connsiteY38" fmla="*/ 478332 h 955271"/>
              <a:gd name="connsiteX39" fmla="*/ 2378710 w 5741575"/>
              <a:gd name="connsiteY39" fmla="*/ 477570 h 955271"/>
              <a:gd name="connsiteX40" fmla="*/ 2496256 w 5741575"/>
              <a:gd name="connsiteY40" fmla="*/ 452396 h 955271"/>
              <a:gd name="connsiteX41" fmla="*/ 2535387 w 5741575"/>
              <a:gd name="connsiteY41" fmla="*/ 436645 h 955271"/>
              <a:gd name="connsiteX42" fmla="*/ 2601109 w 5741575"/>
              <a:gd name="connsiteY42" fmla="*/ 410678 h 955271"/>
              <a:gd name="connsiteX43" fmla="*/ 2643855 w 5741575"/>
              <a:gd name="connsiteY43" fmla="*/ 374482 h 955271"/>
              <a:gd name="connsiteX44" fmla="*/ 2657726 w 5741575"/>
              <a:gd name="connsiteY44" fmla="*/ 365841 h 955271"/>
              <a:gd name="connsiteX45" fmla="*/ 2687125 w 5741575"/>
              <a:gd name="connsiteY45" fmla="*/ 366820 h 955271"/>
              <a:gd name="connsiteX46" fmla="*/ 2697479 w 5741575"/>
              <a:gd name="connsiteY46" fmla="*/ 361430 h 955271"/>
              <a:gd name="connsiteX47" fmla="*/ 2701547 w 5741575"/>
              <a:gd name="connsiteY47" fmla="*/ 361545 h 955271"/>
              <a:gd name="connsiteX48" fmla="*/ 2711054 w 5741575"/>
              <a:gd name="connsiteY48" fmla="*/ 360597 h 955271"/>
              <a:gd name="connsiteX49" fmla="*/ 2710438 w 5741575"/>
              <a:gd name="connsiteY49" fmla="*/ 366958 h 955271"/>
              <a:gd name="connsiteX50" fmla="*/ 2722936 w 5741575"/>
              <a:gd name="connsiteY50" fmla="*/ 377633 h 955271"/>
              <a:gd name="connsiteX51" fmla="*/ 2777227 w 5741575"/>
              <a:gd name="connsiteY51" fmla="*/ 368972 h 955271"/>
              <a:gd name="connsiteX52" fmla="*/ 2779510 w 5741575"/>
              <a:gd name="connsiteY52" fmla="*/ 361652 h 955271"/>
              <a:gd name="connsiteX53" fmla="*/ 2786278 w 5741575"/>
              <a:gd name="connsiteY53" fmla="*/ 359869 h 955271"/>
              <a:gd name="connsiteX54" fmla="*/ 2792101 w 5741575"/>
              <a:gd name="connsiteY54" fmla="*/ 365927 h 955271"/>
              <a:gd name="connsiteX55" fmla="*/ 2885545 w 5741575"/>
              <a:gd name="connsiteY55" fmla="*/ 372818 h 955271"/>
              <a:gd name="connsiteX56" fmla="*/ 3009558 w 5741575"/>
              <a:gd name="connsiteY56" fmla="*/ 370573 h 955271"/>
              <a:gd name="connsiteX57" fmla="*/ 3095010 w 5741575"/>
              <a:gd name="connsiteY57" fmla="*/ 332454 h 955271"/>
              <a:gd name="connsiteX58" fmla="*/ 3103742 w 5741575"/>
              <a:gd name="connsiteY58" fmla="*/ 337974 h 955271"/>
              <a:gd name="connsiteX59" fmla="*/ 3165093 w 5741575"/>
              <a:gd name="connsiteY59" fmla="*/ 329459 h 955271"/>
              <a:gd name="connsiteX60" fmla="*/ 3373785 w 5741575"/>
              <a:gd name="connsiteY60" fmla="*/ 255680 h 955271"/>
              <a:gd name="connsiteX61" fmla="*/ 3493851 w 5741575"/>
              <a:gd name="connsiteY61" fmla="*/ 240255 h 955271"/>
              <a:gd name="connsiteX62" fmla="*/ 3537470 w 5741575"/>
              <a:gd name="connsiteY62" fmla="*/ 241867 h 955271"/>
              <a:gd name="connsiteX63" fmla="*/ 3610489 w 5741575"/>
              <a:gd name="connsiteY63" fmla="*/ 244128 h 955271"/>
              <a:gd name="connsiteX64" fmla="*/ 3667539 w 5741575"/>
              <a:gd name="connsiteY64" fmla="*/ 263271 h 955271"/>
              <a:gd name="connsiteX65" fmla="*/ 3727614 w 5741575"/>
              <a:gd name="connsiteY65" fmla="*/ 258245 h 955271"/>
              <a:gd name="connsiteX66" fmla="*/ 3738369 w 5741575"/>
              <a:gd name="connsiteY66" fmla="*/ 234506 h 955271"/>
              <a:gd name="connsiteX67" fmla="*/ 3803670 w 5741575"/>
              <a:gd name="connsiteY67" fmla="*/ 236457 h 955271"/>
              <a:gd name="connsiteX68" fmla="*/ 3903080 w 5741575"/>
              <a:gd name="connsiteY68" fmla="*/ 241890 h 955271"/>
              <a:gd name="connsiteX69" fmla="*/ 4114838 w 5741575"/>
              <a:gd name="connsiteY69" fmla="*/ 238165 h 955271"/>
              <a:gd name="connsiteX70" fmla="*/ 4271023 w 5741575"/>
              <a:gd name="connsiteY70" fmla="*/ 241959 h 955271"/>
              <a:gd name="connsiteX71" fmla="*/ 4367397 w 5741575"/>
              <a:gd name="connsiteY71" fmla="*/ 271442 h 955271"/>
              <a:gd name="connsiteX72" fmla="*/ 4495366 w 5741575"/>
              <a:gd name="connsiteY72" fmla="*/ 271618 h 955271"/>
              <a:gd name="connsiteX73" fmla="*/ 4517347 w 5741575"/>
              <a:gd name="connsiteY73" fmla="*/ 275639 h 955271"/>
              <a:gd name="connsiteX74" fmla="*/ 4546116 w 5741575"/>
              <a:gd name="connsiteY74" fmla="*/ 268568 h 955271"/>
              <a:gd name="connsiteX75" fmla="*/ 4661259 w 5741575"/>
              <a:gd name="connsiteY75" fmla="*/ 238966 h 955271"/>
              <a:gd name="connsiteX76" fmla="*/ 4750403 w 5741575"/>
              <a:gd name="connsiteY76" fmla="*/ 204364 h 955271"/>
              <a:gd name="connsiteX77" fmla="*/ 4867614 w 5741575"/>
              <a:gd name="connsiteY77" fmla="*/ 208668 h 955271"/>
              <a:gd name="connsiteX78" fmla="*/ 4937036 w 5741575"/>
              <a:gd name="connsiteY78" fmla="*/ 195446 h 955271"/>
              <a:gd name="connsiteX79" fmla="*/ 5047626 w 5741575"/>
              <a:gd name="connsiteY79" fmla="*/ 149604 h 955271"/>
              <a:gd name="connsiteX80" fmla="*/ 5200247 w 5741575"/>
              <a:gd name="connsiteY80" fmla="*/ 142695 h 955271"/>
              <a:gd name="connsiteX81" fmla="*/ 5235691 w 5741575"/>
              <a:gd name="connsiteY81" fmla="*/ 173330 h 955271"/>
              <a:gd name="connsiteX82" fmla="*/ 5280133 w 5741575"/>
              <a:gd name="connsiteY82" fmla="*/ 189342 h 955271"/>
              <a:gd name="connsiteX83" fmla="*/ 5291963 w 5741575"/>
              <a:gd name="connsiteY83" fmla="*/ 139446 h 955271"/>
              <a:gd name="connsiteX84" fmla="*/ 5418472 w 5741575"/>
              <a:gd name="connsiteY84" fmla="*/ 89163 h 955271"/>
              <a:gd name="connsiteX85" fmla="*/ 5482354 w 5741575"/>
              <a:gd name="connsiteY85" fmla="*/ 69470 h 955271"/>
              <a:gd name="connsiteX86" fmla="*/ 5583280 w 5741575"/>
              <a:gd name="connsiteY86" fmla="*/ 49787 h 955271"/>
              <a:gd name="connsiteX87" fmla="*/ 5613766 w 5741575"/>
              <a:gd name="connsiteY87" fmla="*/ 41855 h 955271"/>
              <a:gd name="connsiteX88" fmla="*/ 5684952 w 5741575"/>
              <a:gd name="connsiteY88" fmla="*/ 26088 h 955271"/>
              <a:gd name="connsiteX89" fmla="*/ 5741575 w 5741575"/>
              <a:gd name="connsiteY8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22923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306299 w 5741575"/>
              <a:gd name="connsiteY15" fmla="*/ 873609 h 955271"/>
              <a:gd name="connsiteX16" fmla="*/ 331571 w 5741575"/>
              <a:gd name="connsiteY16" fmla="*/ 869866 h 955271"/>
              <a:gd name="connsiteX17" fmla="*/ 384157 w 5741575"/>
              <a:gd name="connsiteY17" fmla="*/ 867971 h 955271"/>
              <a:gd name="connsiteX18" fmla="*/ 477637 w 5741575"/>
              <a:gd name="connsiteY18" fmla="*/ 870334 h 955271"/>
              <a:gd name="connsiteX19" fmla="*/ 570239 w 5741575"/>
              <a:gd name="connsiteY19" fmla="*/ 829596 h 955271"/>
              <a:gd name="connsiteX20" fmla="*/ 787156 w 5741575"/>
              <a:gd name="connsiteY20" fmla="*/ 838447 h 955271"/>
              <a:gd name="connsiteX21" fmla="*/ 948872 w 5741575"/>
              <a:gd name="connsiteY21" fmla="*/ 772201 h 955271"/>
              <a:gd name="connsiteX22" fmla="*/ 1127089 w 5741575"/>
              <a:gd name="connsiteY22" fmla="*/ 746926 h 955271"/>
              <a:gd name="connsiteX23" fmla="*/ 1220426 w 5741575"/>
              <a:gd name="connsiteY23" fmla="*/ 721810 h 955271"/>
              <a:gd name="connsiteX24" fmla="*/ 1306771 w 5741575"/>
              <a:gd name="connsiteY24" fmla="*/ 717936 h 955271"/>
              <a:gd name="connsiteX25" fmla="*/ 1374314 w 5741575"/>
              <a:gd name="connsiteY25" fmla="*/ 688815 h 955271"/>
              <a:gd name="connsiteX26" fmla="*/ 1378034 w 5741575"/>
              <a:gd name="connsiteY26" fmla="*/ 685842 h 955271"/>
              <a:gd name="connsiteX27" fmla="*/ 1395604 w 5741575"/>
              <a:gd name="connsiteY27" fmla="*/ 680460 h 955271"/>
              <a:gd name="connsiteX28" fmla="*/ 1397206 w 5741575"/>
              <a:gd name="connsiteY28" fmla="*/ 670793 h 955271"/>
              <a:gd name="connsiteX29" fmla="*/ 1421250 w 5741575"/>
              <a:gd name="connsiteY29" fmla="*/ 656855 h 955271"/>
              <a:gd name="connsiteX30" fmla="*/ 1454524 w 5741575"/>
              <a:gd name="connsiteY30" fmla="*/ 649224 h 955271"/>
              <a:gd name="connsiteX31" fmla="*/ 1616217 w 5741575"/>
              <a:gd name="connsiteY31" fmla="*/ 622107 h 955271"/>
              <a:gd name="connsiteX32" fmla="*/ 1710928 w 5741575"/>
              <a:gd name="connsiteY32" fmla="*/ 600666 h 955271"/>
              <a:gd name="connsiteX33" fmla="*/ 1743718 w 5741575"/>
              <a:gd name="connsiteY33" fmla="*/ 584327 h 955271"/>
              <a:gd name="connsiteX34" fmla="*/ 1873778 w 5741575"/>
              <a:gd name="connsiteY34" fmla="*/ 530130 h 955271"/>
              <a:gd name="connsiteX35" fmla="*/ 1988411 w 5741575"/>
              <a:gd name="connsiteY35" fmla="*/ 491599 h 955271"/>
              <a:gd name="connsiteX36" fmla="*/ 2085507 w 5741575"/>
              <a:gd name="connsiteY36" fmla="*/ 498527 h 955271"/>
              <a:gd name="connsiteX37" fmla="*/ 2090767 w 5741575"/>
              <a:gd name="connsiteY37" fmla="*/ 490616 h 955271"/>
              <a:gd name="connsiteX38" fmla="*/ 2151143 w 5741575"/>
              <a:gd name="connsiteY38" fmla="*/ 478332 h 955271"/>
              <a:gd name="connsiteX39" fmla="*/ 2378710 w 5741575"/>
              <a:gd name="connsiteY39" fmla="*/ 477570 h 955271"/>
              <a:gd name="connsiteX40" fmla="*/ 2496256 w 5741575"/>
              <a:gd name="connsiteY40" fmla="*/ 452396 h 955271"/>
              <a:gd name="connsiteX41" fmla="*/ 2535387 w 5741575"/>
              <a:gd name="connsiteY41" fmla="*/ 436645 h 955271"/>
              <a:gd name="connsiteX42" fmla="*/ 2601109 w 5741575"/>
              <a:gd name="connsiteY42" fmla="*/ 410678 h 955271"/>
              <a:gd name="connsiteX43" fmla="*/ 2643855 w 5741575"/>
              <a:gd name="connsiteY43" fmla="*/ 374482 h 955271"/>
              <a:gd name="connsiteX44" fmla="*/ 2657726 w 5741575"/>
              <a:gd name="connsiteY44" fmla="*/ 365841 h 955271"/>
              <a:gd name="connsiteX45" fmla="*/ 2687125 w 5741575"/>
              <a:gd name="connsiteY45" fmla="*/ 366820 h 955271"/>
              <a:gd name="connsiteX46" fmla="*/ 2697479 w 5741575"/>
              <a:gd name="connsiteY46" fmla="*/ 361430 h 955271"/>
              <a:gd name="connsiteX47" fmla="*/ 2701547 w 5741575"/>
              <a:gd name="connsiteY47" fmla="*/ 361545 h 955271"/>
              <a:gd name="connsiteX48" fmla="*/ 2711054 w 5741575"/>
              <a:gd name="connsiteY48" fmla="*/ 360597 h 955271"/>
              <a:gd name="connsiteX49" fmla="*/ 2710438 w 5741575"/>
              <a:gd name="connsiteY49" fmla="*/ 366958 h 955271"/>
              <a:gd name="connsiteX50" fmla="*/ 2722936 w 5741575"/>
              <a:gd name="connsiteY50" fmla="*/ 377633 h 955271"/>
              <a:gd name="connsiteX51" fmla="*/ 2777227 w 5741575"/>
              <a:gd name="connsiteY51" fmla="*/ 368972 h 955271"/>
              <a:gd name="connsiteX52" fmla="*/ 2779510 w 5741575"/>
              <a:gd name="connsiteY52" fmla="*/ 361652 h 955271"/>
              <a:gd name="connsiteX53" fmla="*/ 2786278 w 5741575"/>
              <a:gd name="connsiteY53" fmla="*/ 359869 h 955271"/>
              <a:gd name="connsiteX54" fmla="*/ 2792101 w 5741575"/>
              <a:gd name="connsiteY54" fmla="*/ 365927 h 955271"/>
              <a:gd name="connsiteX55" fmla="*/ 2885545 w 5741575"/>
              <a:gd name="connsiteY55" fmla="*/ 372818 h 955271"/>
              <a:gd name="connsiteX56" fmla="*/ 3009558 w 5741575"/>
              <a:gd name="connsiteY56" fmla="*/ 370573 h 955271"/>
              <a:gd name="connsiteX57" fmla="*/ 3095010 w 5741575"/>
              <a:gd name="connsiteY57" fmla="*/ 332454 h 955271"/>
              <a:gd name="connsiteX58" fmla="*/ 3103742 w 5741575"/>
              <a:gd name="connsiteY58" fmla="*/ 337974 h 955271"/>
              <a:gd name="connsiteX59" fmla="*/ 3165093 w 5741575"/>
              <a:gd name="connsiteY59" fmla="*/ 329459 h 955271"/>
              <a:gd name="connsiteX60" fmla="*/ 3373785 w 5741575"/>
              <a:gd name="connsiteY60" fmla="*/ 255680 h 955271"/>
              <a:gd name="connsiteX61" fmla="*/ 3493851 w 5741575"/>
              <a:gd name="connsiteY61" fmla="*/ 240255 h 955271"/>
              <a:gd name="connsiteX62" fmla="*/ 3537470 w 5741575"/>
              <a:gd name="connsiteY62" fmla="*/ 241867 h 955271"/>
              <a:gd name="connsiteX63" fmla="*/ 3610489 w 5741575"/>
              <a:gd name="connsiteY63" fmla="*/ 244128 h 955271"/>
              <a:gd name="connsiteX64" fmla="*/ 3667539 w 5741575"/>
              <a:gd name="connsiteY64" fmla="*/ 263271 h 955271"/>
              <a:gd name="connsiteX65" fmla="*/ 3727614 w 5741575"/>
              <a:gd name="connsiteY65" fmla="*/ 258245 h 955271"/>
              <a:gd name="connsiteX66" fmla="*/ 3738369 w 5741575"/>
              <a:gd name="connsiteY66" fmla="*/ 234506 h 955271"/>
              <a:gd name="connsiteX67" fmla="*/ 3803670 w 5741575"/>
              <a:gd name="connsiteY67" fmla="*/ 236457 h 955271"/>
              <a:gd name="connsiteX68" fmla="*/ 3903080 w 5741575"/>
              <a:gd name="connsiteY68" fmla="*/ 241890 h 955271"/>
              <a:gd name="connsiteX69" fmla="*/ 4114838 w 5741575"/>
              <a:gd name="connsiteY69" fmla="*/ 238165 h 955271"/>
              <a:gd name="connsiteX70" fmla="*/ 4271023 w 5741575"/>
              <a:gd name="connsiteY70" fmla="*/ 241959 h 955271"/>
              <a:gd name="connsiteX71" fmla="*/ 4367397 w 5741575"/>
              <a:gd name="connsiteY71" fmla="*/ 271442 h 955271"/>
              <a:gd name="connsiteX72" fmla="*/ 4495366 w 5741575"/>
              <a:gd name="connsiteY72" fmla="*/ 271618 h 955271"/>
              <a:gd name="connsiteX73" fmla="*/ 4517347 w 5741575"/>
              <a:gd name="connsiteY73" fmla="*/ 275639 h 955271"/>
              <a:gd name="connsiteX74" fmla="*/ 4546116 w 5741575"/>
              <a:gd name="connsiteY74" fmla="*/ 268568 h 955271"/>
              <a:gd name="connsiteX75" fmla="*/ 4661259 w 5741575"/>
              <a:gd name="connsiteY75" fmla="*/ 238966 h 955271"/>
              <a:gd name="connsiteX76" fmla="*/ 4750403 w 5741575"/>
              <a:gd name="connsiteY76" fmla="*/ 204364 h 955271"/>
              <a:gd name="connsiteX77" fmla="*/ 4867614 w 5741575"/>
              <a:gd name="connsiteY77" fmla="*/ 208668 h 955271"/>
              <a:gd name="connsiteX78" fmla="*/ 4937036 w 5741575"/>
              <a:gd name="connsiteY78" fmla="*/ 195446 h 955271"/>
              <a:gd name="connsiteX79" fmla="*/ 5047626 w 5741575"/>
              <a:gd name="connsiteY79" fmla="*/ 149604 h 955271"/>
              <a:gd name="connsiteX80" fmla="*/ 5200247 w 5741575"/>
              <a:gd name="connsiteY80" fmla="*/ 142695 h 955271"/>
              <a:gd name="connsiteX81" fmla="*/ 5235691 w 5741575"/>
              <a:gd name="connsiteY81" fmla="*/ 173330 h 955271"/>
              <a:gd name="connsiteX82" fmla="*/ 5280133 w 5741575"/>
              <a:gd name="connsiteY82" fmla="*/ 189342 h 955271"/>
              <a:gd name="connsiteX83" fmla="*/ 5291963 w 5741575"/>
              <a:gd name="connsiteY83" fmla="*/ 139446 h 955271"/>
              <a:gd name="connsiteX84" fmla="*/ 5418472 w 5741575"/>
              <a:gd name="connsiteY84" fmla="*/ 89163 h 955271"/>
              <a:gd name="connsiteX85" fmla="*/ 5482354 w 5741575"/>
              <a:gd name="connsiteY85" fmla="*/ 69470 h 955271"/>
              <a:gd name="connsiteX86" fmla="*/ 5583280 w 5741575"/>
              <a:gd name="connsiteY86" fmla="*/ 49787 h 955271"/>
              <a:gd name="connsiteX87" fmla="*/ 5613766 w 5741575"/>
              <a:gd name="connsiteY87" fmla="*/ 41855 h 955271"/>
              <a:gd name="connsiteX88" fmla="*/ 5684952 w 5741575"/>
              <a:gd name="connsiteY88" fmla="*/ 26088 h 955271"/>
              <a:gd name="connsiteX89" fmla="*/ 5741575 w 5741575"/>
              <a:gd name="connsiteY8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87156 w 5741575"/>
              <a:gd name="connsiteY19" fmla="*/ 838447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87156 w 5741575"/>
              <a:gd name="connsiteY19" fmla="*/ 838447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94753 w 5741575"/>
              <a:gd name="connsiteY29" fmla="*/ 644686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41364 w 5741575"/>
              <a:gd name="connsiteY28" fmla="*/ 661393 h 955271"/>
              <a:gd name="connsiteX29" fmla="*/ 1494753 w 5741575"/>
              <a:gd name="connsiteY29" fmla="*/ 644686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94753 w 5741575"/>
              <a:gd name="connsiteY28" fmla="*/ 644686 h 955271"/>
              <a:gd name="connsiteX29" fmla="*/ 1616217 w 5741575"/>
              <a:gd name="connsiteY29" fmla="*/ 622107 h 955271"/>
              <a:gd name="connsiteX30" fmla="*/ 1710928 w 5741575"/>
              <a:gd name="connsiteY30" fmla="*/ 600666 h 955271"/>
              <a:gd name="connsiteX31" fmla="*/ 1743718 w 5741575"/>
              <a:gd name="connsiteY31" fmla="*/ 584327 h 955271"/>
              <a:gd name="connsiteX32" fmla="*/ 1873778 w 5741575"/>
              <a:gd name="connsiteY32" fmla="*/ 530130 h 955271"/>
              <a:gd name="connsiteX33" fmla="*/ 1988411 w 5741575"/>
              <a:gd name="connsiteY33" fmla="*/ 491599 h 955271"/>
              <a:gd name="connsiteX34" fmla="*/ 2085507 w 5741575"/>
              <a:gd name="connsiteY34" fmla="*/ 498527 h 955271"/>
              <a:gd name="connsiteX35" fmla="*/ 2090767 w 5741575"/>
              <a:gd name="connsiteY35" fmla="*/ 490616 h 955271"/>
              <a:gd name="connsiteX36" fmla="*/ 2151143 w 5741575"/>
              <a:gd name="connsiteY36" fmla="*/ 478332 h 955271"/>
              <a:gd name="connsiteX37" fmla="*/ 2378710 w 5741575"/>
              <a:gd name="connsiteY37" fmla="*/ 477570 h 955271"/>
              <a:gd name="connsiteX38" fmla="*/ 2496256 w 5741575"/>
              <a:gd name="connsiteY38" fmla="*/ 452396 h 955271"/>
              <a:gd name="connsiteX39" fmla="*/ 2535387 w 5741575"/>
              <a:gd name="connsiteY39" fmla="*/ 436645 h 955271"/>
              <a:gd name="connsiteX40" fmla="*/ 2601109 w 5741575"/>
              <a:gd name="connsiteY40" fmla="*/ 410678 h 955271"/>
              <a:gd name="connsiteX41" fmla="*/ 2643855 w 5741575"/>
              <a:gd name="connsiteY41" fmla="*/ 374482 h 955271"/>
              <a:gd name="connsiteX42" fmla="*/ 2657726 w 5741575"/>
              <a:gd name="connsiteY42" fmla="*/ 365841 h 955271"/>
              <a:gd name="connsiteX43" fmla="*/ 2687125 w 5741575"/>
              <a:gd name="connsiteY43" fmla="*/ 366820 h 955271"/>
              <a:gd name="connsiteX44" fmla="*/ 2697479 w 5741575"/>
              <a:gd name="connsiteY44" fmla="*/ 361430 h 955271"/>
              <a:gd name="connsiteX45" fmla="*/ 2701547 w 5741575"/>
              <a:gd name="connsiteY45" fmla="*/ 361545 h 955271"/>
              <a:gd name="connsiteX46" fmla="*/ 2711054 w 5741575"/>
              <a:gd name="connsiteY46" fmla="*/ 360597 h 955271"/>
              <a:gd name="connsiteX47" fmla="*/ 2710438 w 5741575"/>
              <a:gd name="connsiteY47" fmla="*/ 366958 h 955271"/>
              <a:gd name="connsiteX48" fmla="*/ 2722936 w 5741575"/>
              <a:gd name="connsiteY48" fmla="*/ 377633 h 955271"/>
              <a:gd name="connsiteX49" fmla="*/ 2777227 w 5741575"/>
              <a:gd name="connsiteY49" fmla="*/ 368972 h 955271"/>
              <a:gd name="connsiteX50" fmla="*/ 2779510 w 5741575"/>
              <a:gd name="connsiteY50" fmla="*/ 361652 h 955271"/>
              <a:gd name="connsiteX51" fmla="*/ 2786278 w 5741575"/>
              <a:gd name="connsiteY51" fmla="*/ 359869 h 955271"/>
              <a:gd name="connsiteX52" fmla="*/ 2792101 w 5741575"/>
              <a:gd name="connsiteY52" fmla="*/ 365927 h 955271"/>
              <a:gd name="connsiteX53" fmla="*/ 2885545 w 5741575"/>
              <a:gd name="connsiteY53" fmla="*/ 372818 h 955271"/>
              <a:gd name="connsiteX54" fmla="*/ 3009558 w 5741575"/>
              <a:gd name="connsiteY54" fmla="*/ 370573 h 955271"/>
              <a:gd name="connsiteX55" fmla="*/ 3095010 w 5741575"/>
              <a:gd name="connsiteY55" fmla="*/ 332454 h 955271"/>
              <a:gd name="connsiteX56" fmla="*/ 3103742 w 5741575"/>
              <a:gd name="connsiteY56" fmla="*/ 337974 h 955271"/>
              <a:gd name="connsiteX57" fmla="*/ 3165093 w 5741575"/>
              <a:gd name="connsiteY57" fmla="*/ 329459 h 955271"/>
              <a:gd name="connsiteX58" fmla="*/ 3373785 w 5741575"/>
              <a:gd name="connsiteY58" fmla="*/ 255680 h 955271"/>
              <a:gd name="connsiteX59" fmla="*/ 3493851 w 5741575"/>
              <a:gd name="connsiteY59" fmla="*/ 240255 h 955271"/>
              <a:gd name="connsiteX60" fmla="*/ 3537470 w 5741575"/>
              <a:gd name="connsiteY60" fmla="*/ 241867 h 955271"/>
              <a:gd name="connsiteX61" fmla="*/ 3610489 w 5741575"/>
              <a:gd name="connsiteY61" fmla="*/ 244128 h 955271"/>
              <a:gd name="connsiteX62" fmla="*/ 3667539 w 5741575"/>
              <a:gd name="connsiteY62" fmla="*/ 263271 h 955271"/>
              <a:gd name="connsiteX63" fmla="*/ 3727614 w 5741575"/>
              <a:gd name="connsiteY63" fmla="*/ 258245 h 955271"/>
              <a:gd name="connsiteX64" fmla="*/ 3738369 w 5741575"/>
              <a:gd name="connsiteY64" fmla="*/ 234506 h 955271"/>
              <a:gd name="connsiteX65" fmla="*/ 3803670 w 5741575"/>
              <a:gd name="connsiteY65" fmla="*/ 236457 h 955271"/>
              <a:gd name="connsiteX66" fmla="*/ 3903080 w 5741575"/>
              <a:gd name="connsiteY66" fmla="*/ 241890 h 955271"/>
              <a:gd name="connsiteX67" fmla="*/ 4114838 w 5741575"/>
              <a:gd name="connsiteY67" fmla="*/ 238165 h 955271"/>
              <a:gd name="connsiteX68" fmla="*/ 4271023 w 5741575"/>
              <a:gd name="connsiteY68" fmla="*/ 241959 h 955271"/>
              <a:gd name="connsiteX69" fmla="*/ 4367397 w 5741575"/>
              <a:gd name="connsiteY69" fmla="*/ 271442 h 955271"/>
              <a:gd name="connsiteX70" fmla="*/ 4495366 w 5741575"/>
              <a:gd name="connsiteY70" fmla="*/ 271618 h 955271"/>
              <a:gd name="connsiteX71" fmla="*/ 4517347 w 5741575"/>
              <a:gd name="connsiteY71" fmla="*/ 275639 h 955271"/>
              <a:gd name="connsiteX72" fmla="*/ 4546116 w 5741575"/>
              <a:gd name="connsiteY72" fmla="*/ 268568 h 955271"/>
              <a:gd name="connsiteX73" fmla="*/ 4661259 w 5741575"/>
              <a:gd name="connsiteY73" fmla="*/ 238966 h 955271"/>
              <a:gd name="connsiteX74" fmla="*/ 4750403 w 5741575"/>
              <a:gd name="connsiteY74" fmla="*/ 204364 h 955271"/>
              <a:gd name="connsiteX75" fmla="*/ 4867614 w 5741575"/>
              <a:gd name="connsiteY75" fmla="*/ 208668 h 955271"/>
              <a:gd name="connsiteX76" fmla="*/ 4937036 w 5741575"/>
              <a:gd name="connsiteY76" fmla="*/ 195446 h 955271"/>
              <a:gd name="connsiteX77" fmla="*/ 5047626 w 5741575"/>
              <a:gd name="connsiteY77" fmla="*/ 149604 h 955271"/>
              <a:gd name="connsiteX78" fmla="*/ 5200247 w 5741575"/>
              <a:gd name="connsiteY78" fmla="*/ 142695 h 955271"/>
              <a:gd name="connsiteX79" fmla="*/ 5235691 w 5741575"/>
              <a:gd name="connsiteY79" fmla="*/ 173330 h 955271"/>
              <a:gd name="connsiteX80" fmla="*/ 5280133 w 5741575"/>
              <a:gd name="connsiteY80" fmla="*/ 189342 h 955271"/>
              <a:gd name="connsiteX81" fmla="*/ 5291963 w 5741575"/>
              <a:gd name="connsiteY81" fmla="*/ 139446 h 955271"/>
              <a:gd name="connsiteX82" fmla="*/ 5418472 w 5741575"/>
              <a:gd name="connsiteY82" fmla="*/ 89163 h 955271"/>
              <a:gd name="connsiteX83" fmla="*/ 5482354 w 5741575"/>
              <a:gd name="connsiteY83" fmla="*/ 69470 h 955271"/>
              <a:gd name="connsiteX84" fmla="*/ 5583280 w 5741575"/>
              <a:gd name="connsiteY84" fmla="*/ 49787 h 955271"/>
              <a:gd name="connsiteX85" fmla="*/ 5613766 w 5741575"/>
              <a:gd name="connsiteY85" fmla="*/ 41855 h 955271"/>
              <a:gd name="connsiteX86" fmla="*/ 5684952 w 5741575"/>
              <a:gd name="connsiteY86" fmla="*/ 26088 h 955271"/>
              <a:gd name="connsiteX87" fmla="*/ 5741575 w 5741575"/>
              <a:gd name="connsiteY8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306771 w 5741575"/>
              <a:gd name="connsiteY22" fmla="*/ 717936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397206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397206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42834 w 5741575"/>
              <a:gd name="connsiteY24" fmla="*/ 753906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42834 w 5741575"/>
              <a:gd name="connsiteY24" fmla="*/ 753906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77227 w 5741575"/>
              <a:gd name="connsiteY47" fmla="*/ 368972 h 955271"/>
              <a:gd name="connsiteX48" fmla="*/ 2779510 w 5741575"/>
              <a:gd name="connsiteY48" fmla="*/ 361652 h 955271"/>
              <a:gd name="connsiteX49" fmla="*/ 2786278 w 5741575"/>
              <a:gd name="connsiteY49" fmla="*/ 359869 h 955271"/>
              <a:gd name="connsiteX50" fmla="*/ 2792101 w 5741575"/>
              <a:gd name="connsiteY50" fmla="*/ 365927 h 955271"/>
              <a:gd name="connsiteX51" fmla="*/ 2885545 w 5741575"/>
              <a:gd name="connsiteY51" fmla="*/ 372818 h 955271"/>
              <a:gd name="connsiteX52" fmla="*/ 3009558 w 5741575"/>
              <a:gd name="connsiteY52" fmla="*/ 370573 h 955271"/>
              <a:gd name="connsiteX53" fmla="*/ 3095010 w 5741575"/>
              <a:gd name="connsiteY53" fmla="*/ 332454 h 955271"/>
              <a:gd name="connsiteX54" fmla="*/ 3103742 w 5741575"/>
              <a:gd name="connsiteY54" fmla="*/ 337974 h 955271"/>
              <a:gd name="connsiteX55" fmla="*/ 3165093 w 5741575"/>
              <a:gd name="connsiteY55" fmla="*/ 329459 h 955271"/>
              <a:gd name="connsiteX56" fmla="*/ 3373785 w 5741575"/>
              <a:gd name="connsiteY56" fmla="*/ 255680 h 955271"/>
              <a:gd name="connsiteX57" fmla="*/ 3493851 w 5741575"/>
              <a:gd name="connsiteY57" fmla="*/ 240255 h 955271"/>
              <a:gd name="connsiteX58" fmla="*/ 3537470 w 5741575"/>
              <a:gd name="connsiteY58" fmla="*/ 241867 h 955271"/>
              <a:gd name="connsiteX59" fmla="*/ 3610489 w 5741575"/>
              <a:gd name="connsiteY59" fmla="*/ 244128 h 955271"/>
              <a:gd name="connsiteX60" fmla="*/ 3667539 w 5741575"/>
              <a:gd name="connsiteY60" fmla="*/ 263271 h 955271"/>
              <a:gd name="connsiteX61" fmla="*/ 3727614 w 5741575"/>
              <a:gd name="connsiteY61" fmla="*/ 258245 h 955271"/>
              <a:gd name="connsiteX62" fmla="*/ 3738369 w 5741575"/>
              <a:gd name="connsiteY62" fmla="*/ 234506 h 955271"/>
              <a:gd name="connsiteX63" fmla="*/ 3803670 w 5741575"/>
              <a:gd name="connsiteY63" fmla="*/ 236457 h 955271"/>
              <a:gd name="connsiteX64" fmla="*/ 3903080 w 5741575"/>
              <a:gd name="connsiteY64" fmla="*/ 241890 h 955271"/>
              <a:gd name="connsiteX65" fmla="*/ 4114838 w 5741575"/>
              <a:gd name="connsiteY65" fmla="*/ 238165 h 955271"/>
              <a:gd name="connsiteX66" fmla="*/ 4271023 w 5741575"/>
              <a:gd name="connsiteY66" fmla="*/ 241959 h 955271"/>
              <a:gd name="connsiteX67" fmla="*/ 4367397 w 5741575"/>
              <a:gd name="connsiteY67" fmla="*/ 271442 h 955271"/>
              <a:gd name="connsiteX68" fmla="*/ 4495366 w 5741575"/>
              <a:gd name="connsiteY68" fmla="*/ 271618 h 955271"/>
              <a:gd name="connsiteX69" fmla="*/ 4517347 w 5741575"/>
              <a:gd name="connsiteY69" fmla="*/ 275639 h 955271"/>
              <a:gd name="connsiteX70" fmla="*/ 4546116 w 5741575"/>
              <a:gd name="connsiteY70" fmla="*/ 268568 h 955271"/>
              <a:gd name="connsiteX71" fmla="*/ 4661259 w 5741575"/>
              <a:gd name="connsiteY71" fmla="*/ 238966 h 955271"/>
              <a:gd name="connsiteX72" fmla="*/ 4750403 w 5741575"/>
              <a:gd name="connsiteY72" fmla="*/ 204364 h 955271"/>
              <a:gd name="connsiteX73" fmla="*/ 4867614 w 5741575"/>
              <a:gd name="connsiteY73" fmla="*/ 208668 h 955271"/>
              <a:gd name="connsiteX74" fmla="*/ 4937036 w 5741575"/>
              <a:gd name="connsiteY74" fmla="*/ 195446 h 955271"/>
              <a:gd name="connsiteX75" fmla="*/ 5047626 w 5741575"/>
              <a:gd name="connsiteY75" fmla="*/ 149604 h 955271"/>
              <a:gd name="connsiteX76" fmla="*/ 5200247 w 5741575"/>
              <a:gd name="connsiteY76" fmla="*/ 142695 h 955271"/>
              <a:gd name="connsiteX77" fmla="*/ 5235691 w 5741575"/>
              <a:gd name="connsiteY77" fmla="*/ 173330 h 955271"/>
              <a:gd name="connsiteX78" fmla="*/ 5280133 w 5741575"/>
              <a:gd name="connsiteY78" fmla="*/ 189342 h 955271"/>
              <a:gd name="connsiteX79" fmla="*/ 5291963 w 5741575"/>
              <a:gd name="connsiteY79" fmla="*/ 139446 h 955271"/>
              <a:gd name="connsiteX80" fmla="*/ 5418472 w 5741575"/>
              <a:gd name="connsiteY80" fmla="*/ 89163 h 955271"/>
              <a:gd name="connsiteX81" fmla="*/ 5482354 w 5741575"/>
              <a:gd name="connsiteY81" fmla="*/ 69470 h 955271"/>
              <a:gd name="connsiteX82" fmla="*/ 5583280 w 5741575"/>
              <a:gd name="connsiteY82" fmla="*/ 49787 h 955271"/>
              <a:gd name="connsiteX83" fmla="*/ 5613766 w 5741575"/>
              <a:gd name="connsiteY83" fmla="*/ 41855 h 955271"/>
              <a:gd name="connsiteX84" fmla="*/ 5684952 w 5741575"/>
              <a:gd name="connsiteY84" fmla="*/ 26088 h 955271"/>
              <a:gd name="connsiteX85" fmla="*/ 5741575 w 5741575"/>
              <a:gd name="connsiteY85"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11050 w 5741575"/>
              <a:gd name="connsiteY47" fmla="*/ 358572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77227 w 5741575"/>
              <a:gd name="connsiteY47" fmla="*/ 368972 h 955271"/>
              <a:gd name="connsiteX48" fmla="*/ 2779510 w 5741575"/>
              <a:gd name="connsiteY48" fmla="*/ 361652 h 955271"/>
              <a:gd name="connsiteX49" fmla="*/ 2786278 w 5741575"/>
              <a:gd name="connsiteY49" fmla="*/ 359869 h 955271"/>
              <a:gd name="connsiteX50" fmla="*/ 2792101 w 5741575"/>
              <a:gd name="connsiteY50" fmla="*/ 365927 h 955271"/>
              <a:gd name="connsiteX51" fmla="*/ 2885545 w 5741575"/>
              <a:gd name="connsiteY51" fmla="*/ 372818 h 955271"/>
              <a:gd name="connsiteX52" fmla="*/ 3009558 w 5741575"/>
              <a:gd name="connsiteY52" fmla="*/ 370573 h 955271"/>
              <a:gd name="connsiteX53" fmla="*/ 3095010 w 5741575"/>
              <a:gd name="connsiteY53" fmla="*/ 332454 h 955271"/>
              <a:gd name="connsiteX54" fmla="*/ 3103742 w 5741575"/>
              <a:gd name="connsiteY54" fmla="*/ 337974 h 955271"/>
              <a:gd name="connsiteX55" fmla="*/ 3165093 w 5741575"/>
              <a:gd name="connsiteY55" fmla="*/ 329459 h 955271"/>
              <a:gd name="connsiteX56" fmla="*/ 3373785 w 5741575"/>
              <a:gd name="connsiteY56" fmla="*/ 255680 h 955271"/>
              <a:gd name="connsiteX57" fmla="*/ 3493851 w 5741575"/>
              <a:gd name="connsiteY57" fmla="*/ 240255 h 955271"/>
              <a:gd name="connsiteX58" fmla="*/ 3537470 w 5741575"/>
              <a:gd name="connsiteY58" fmla="*/ 241867 h 955271"/>
              <a:gd name="connsiteX59" fmla="*/ 3610489 w 5741575"/>
              <a:gd name="connsiteY59" fmla="*/ 244128 h 955271"/>
              <a:gd name="connsiteX60" fmla="*/ 3667539 w 5741575"/>
              <a:gd name="connsiteY60" fmla="*/ 263271 h 955271"/>
              <a:gd name="connsiteX61" fmla="*/ 3727614 w 5741575"/>
              <a:gd name="connsiteY61" fmla="*/ 258245 h 955271"/>
              <a:gd name="connsiteX62" fmla="*/ 3738369 w 5741575"/>
              <a:gd name="connsiteY62" fmla="*/ 234506 h 955271"/>
              <a:gd name="connsiteX63" fmla="*/ 3803670 w 5741575"/>
              <a:gd name="connsiteY63" fmla="*/ 236457 h 955271"/>
              <a:gd name="connsiteX64" fmla="*/ 3903080 w 5741575"/>
              <a:gd name="connsiteY64" fmla="*/ 241890 h 955271"/>
              <a:gd name="connsiteX65" fmla="*/ 4114838 w 5741575"/>
              <a:gd name="connsiteY65" fmla="*/ 238165 h 955271"/>
              <a:gd name="connsiteX66" fmla="*/ 4271023 w 5741575"/>
              <a:gd name="connsiteY66" fmla="*/ 241959 h 955271"/>
              <a:gd name="connsiteX67" fmla="*/ 4367397 w 5741575"/>
              <a:gd name="connsiteY67" fmla="*/ 271442 h 955271"/>
              <a:gd name="connsiteX68" fmla="*/ 4495366 w 5741575"/>
              <a:gd name="connsiteY68" fmla="*/ 271618 h 955271"/>
              <a:gd name="connsiteX69" fmla="*/ 4517347 w 5741575"/>
              <a:gd name="connsiteY69" fmla="*/ 275639 h 955271"/>
              <a:gd name="connsiteX70" fmla="*/ 4546116 w 5741575"/>
              <a:gd name="connsiteY70" fmla="*/ 268568 h 955271"/>
              <a:gd name="connsiteX71" fmla="*/ 4661259 w 5741575"/>
              <a:gd name="connsiteY71" fmla="*/ 238966 h 955271"/>
              <a:gd name="connsiteX72" fmla="*/ 4750403 w 5741575"/>
              <a:gd name="connsiteY72" fmla="*/ 204364 h 955271"/>
              <a:gd name="connsiteX73" fmla="*/ 4867614 w 5741575"/>
              <a:gd name="connsiteY73" fmla="*/ 208668 h 955271"/>
              <a:gd name="connsiteX74" fmla="*/ 4937036 w 5741575"/>
              <a:gd name="connsiteY74" fmla="*/ 195446 h 955271"/>
              <a:gd name="connsiteX75" fmla="*/ 5047626 w 5741575"/>
              <a:gd name="connsiteY75" fmla="*/ 149604 h 955271"/>
              <a:gd name="connsiteX76" fmla="*/ 5200247 w 5741575"/>
              <a:gd name="connsiteY76" fmla="*/ 142695 h 955271"/>
              <a:gd name="connsiteX77" fmla="*/ 5235691 w 5741575"/>
              <a:gd name="connsiteY77" fmla="*/ 173330 h 955271"/>
              <a:gd name="connsiteX78" fmla="*/ 5280133 w 5741575"/>
              <a:gd name="connsiteY78" fmla="*/ 189342 h 955271"/>
              <a:gd name="connsiteX79" fmla="*/ 5291963 w 5741575"/>
              <a:gd name="connsiteY79" fmla="*/ 139446 h 955271"/>
              <a:gd name="connsiteX80" fmla="*/ 5418472 w 5741575"/>
              <a:gd name="connsiteY80" fmla="*/ 89163 h 955271"/>
              <a:gd name="connsiteX81" fmla="*/ 5482354 w 5741575"/>
              <a:gd name="connsiteY81" fmla="*/ 69470 h 955271"/>
              <a:gd name="connsiteX82" fmla="*/ 5583280 w 5741575"/>
              <a:gd name="connsiteY82" fmla="*/ 49787 h 955271"/>
              <a:gd name="connsiteX83" fmla="*/ 5613766 w 5741575"/>
              <a:gd name="connsiteY83" fmla="*/ 41855 h 955271"/>
              <a:gd name="connsiteX84" fmla="*/ 5684952 w 5741575"/>
              <a:gd name="connsiteY84" fmla="*/ 26088 h 955271"/>
              <a:gd name="connsiteX85" fmla="*/ 5741575 w 5741575"/>
              <a:gd name="connsiteY85"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786278 w 5741575"/>
              <a:gd name="connsiteY48" fmla="*/ 359869 h 955271"/>
              <a:gd name="connsiteX49" fmla="*/ 2792101 w 5741575"/>
              <a:gd name="connsiteY49" fmla="*/ 365927 h 955271"/>
              <a:gd name="connsiteX50" fmla="*/ 2885545 w 5741575"/>
              <a:gd name="connsiteY50" fmla="*/ 372818 h 955271"/>
              <a:gd name="connsiteX51" fmla="*/ 3009558 w 5741575"/>
              <a:gd name="connsiteY51" fmla="*/ 370573 h 955271"/>
              <a:gd name="connsiteX52" fmla="*/ 3095010 w 5741575"/>
              <a:gd name="connsiteY52" fmla="*/ 332454 h 955271"/>
              <a:gd name="connsiteX53" fmla="*/ 3103742 w 5741575"/>
              <a:gd name="connsiteY53" fmla="*/ 337974 h 955271"/>
              <a:gd name="connsiteX54" fmla="*/ 3165093 w 5741575"/>
              <a:gd name="connsiteY54" fmla="*/ 329459 h 955271"/>
              <a:gd name="connsiteX55" fmla="*/ 3373785 w 5741575"/>
              <a:gd name="connsiteY55" fmla="*/ 255680 h 955271"/>
              <a:gd name="connsiteX56" fmla="*/ 3493851 w 5741575"/>
              <a:gd name="connsiteY56" fmla="*/ 240255 h 955271"/>
              <a:gd name="connsiteX57" fmla="*/ 3537470 w 5741575"/>
              <a:gd name="connsiteY57" fmla="*/ 241867 h 955271"/>
              <a:gd name="connsiteX58" fmla="*/ 3610489 w 5741575"/>
              <a:gd name="connsiteY58" fmla="*/ 244128 h 955271"/>
              <a:gd name="connsiteX59" fmla="*/ 3667539 w 5741575"/>
              <a:gd name="connsiteY59" fmla="*/ 263271 h 955271"/>
              <a:gd name="connsiteX60" fmla="*/ 3727614 w 5741575"/>
              <a:gd name="connsiteY60" fmla="*/ 258245 h 955271"/>
              <a:gd name="connsiteX61" fmla="*/ 3738369 w 5741575"/>
              <a:gd name="connsiteY61" fmla="*/ 234506 h 955271"/>
              <a:gd name="connsiteX62" fmla="*/ 3803670 w 5741575"/>
              <a:gd name="connsiteY62" fmla="*/ 236457 h 955271"/>
              <a:gd name="connsiteX63" fmla="*/ 3903080 w 5741575"/>
              <a:gd name="connsiteY63" fmla="*/ 241890 h 955271"/>
              <a:gd name="connsiteX64" fmla="*/ 4114838 w 5741575"/>
              <a:gd name="connsiteY64" fmla="*/ 238165 h 955271"/>
              <a:gd name="connsiteX65" fmla="*/ 4271023 w 5741575"/>
              <a:gd name="connsiteY65" fmla="*/ 241959 h 955271"/>
              <a:gd name="connsiteX66" fmla="*/ 4367397 w 5741575"/>
              <a:gd name="connsiteY66" fmla="*/ 271442 h 955271"/>
              <a:gd name="connsiteX67" fmla="*/ 4495366 w 5741575"/>
              <a:gd name="connsiteY67" fmla="*/ 271618 h 955271"/>
              <a:gd name="connsiteX68" fmla="*/ 4517347 w 5741575"/>
              <a:gd name="connsiteY68" fmla="*/ 275639 h 955271"/>
              <a:gd name="connsiteX69" fmla="*/ 4546116 w 5741575"/>
              <a:gd name="connsiteY69" fmla="*/ 268568 h 955271"/>
              <a:gd name="connsiteX70" fmla="*/ 4661259 w 5741575"/>
              <a:gd name="connsiteY70" fmla="*/ 238966 h 955271"/>
              <a:gd name="connsiteX71" fmla="*/ 4750403 w 5741575"/>
              <a:gd name="connsiteY71" fmla="*/ 204364 h 955271"/>
              <a:gd name="connsiteX72" fmla="*/ 4867614 w 5741575"/>
              <a:gd name="connsiteY72" fmla="*/ 208668 h 955271"/>
              <a:gd name="connsiteX73" fmla="*/ 4937036 w 5741575"/>
              <a:gd name="connsiteY73" fmla="*/ 195446 h 955271"/>
              <a:gd name="connsiteX74" fmla="*/ 5047626 w 5741575"/>
              <a:gd name="connsiteY74" fmla="*/ 149604 h 955271"/>
              <a:gd name="connsiteX75" fmla="*/ 5200247 w 5741575"/>
              <a:gd name="connsiteY75" fmla="*/ 142695 h 955271"/>
              <a:gd name="connsiteX76" fmla="*/ 5235691 w 5741575"/>
              <a:gd name="connsiteY76" fmla="*/ 173330 h 955271"/>
              <a:gd name="connsiteX77" fmla="*/ 5280133 w 5741575"/>
              <a:gd name="connsiteY77" fmla="*/ 189342 h 955271"/>
              <a:gd name="connsiteX78" fmla="*/ 5291963 w 5741575"/>
              <a:gd name="connsiteY78" fmla="*/ 139446 h 955271"/>
              <a:gd name="connsiteX79" fmla="*/ 5418472 w 5741575"/>
              <a:gd name="connsiteY79" fmla="*/ 89163 h 955271"/>
              <a:gd name="connsiteX80" fmla="*/ 5482354 w 5741575"/>
              <a:gd name="connsiteY80" fmla="*/ 69470 h 955271"/>
              <a:gd name="connsiteX81" fmla="*/ 5583280 w 5741575"/>
              <a:gd name="connsiteY81" fmla="*/ 49787 h 955271"/>
              <a:gd name="connsiteX82" fmla="*/ 5613766 w 5741575"/>
              <a:gd name="connsiteY82" fmla="*/ 41855 h 955271"/>
              <a:gd name="connsiteX83" fmla="*/ 5684952 w 5741575"/>
              <a:gd name="connsiteY83" fmla="*/ 26088 h 955271"/>
              <a:gd name="connsiteX84" fmla="*/ 5741575 w 5741575"/>
              <a:gd name="connsiteY84"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786278 w 5741575"/>
              <a:gd name="connsiteY48" fmla="*/ 359869 h 955271"/>
              <a:gd name="connsiteX49" fmla="*/ 2885545 w 5741575"/>
              <a:gd name="connsiteY49" fmla="*/ 372818 h 955271"/>
              <a:gd name="connsiteX50" fmla="*/ 3009558 w 5741575"/>
              <a:gd name="connsiteY50" fmla="*/ 370573 h 955271"/>
              <a:gd name="connsiteX51" fmla="*/ 3095010 w 5741575"/>
              <a:gd name="connsiteY51" fmla="*/ 332454 h 955271"/>
              <a:gd name="connsiteX52" fmla="*/ 3103742 w 5741575"/>
              <a:gd name="connsiteY52" fmla="*/ 337974 h 955271"/>
              <a:gd name="connsiteX53" fmla="*/ 3165093 w 5741575"/>
              <a:gd name="connsiteY53" fmla="*/ 329459 h 955271"/>
              <a:gd name="connsiteX54" fmla="*/ 3373785 w 5741575"/>
              <a:gd name="connsiteY54" fmla="*/ 255680 h 955271"/>
              <a:gd name="connsiteX55" fmla="*/ 3493851 w 5741575"/>
              <a:gd name="connsiteY55" fmla="*/ 240255 h 955271"/>
              <a:gd name="connsiteX56" fmla="*/ 3537470 w 5741575"/>
              <a:gd name="connsiteY56" fmla="*/ 241867 h 955271"/>
              <a:gd name="connsiteX57" fmla="*/ 3610489 w 5741575"/>
              <a:gd name="connsiteY57" fmla="*/ 244128 h 955271"/>
              <a:gd name="connsiteX58" fmla="*/ 3667539 w 5741575"/>
              <a:gd name="connsiteY58" fmla="*/ 263271 h 955271"/>
              <a:gd name="connsiteX59" fmla="*/ 3727614 w 5741575"/>
              <a:gd name="connsiteY59" fmla="*/ 258245 h 955271"/>
              <a:gd name="connsiteX60" fmla="*/ 3738369 w 5741575"/>
              <a:gd name="connsiteY60" fmla="*/ 234506 h 955271"/>
              <a:gd name="connsiteX61" fmla="*/ 3803670 w 5741575"/>
              <a:gd name="connsiteY61" fmla="*/ 236457 h 955271"/>
              <a:gd name="connsiteX62" fmla="*/ 3903080 w 5741575"/>
              <a:gd name="connsiteY62" fmla="*/ 241890 h 955271"/>
              <a:gd name="connsiteX63" fmla="*/ 4114838 w 5741575"/>
              <a:gd name="connsiteY63" fmla="*/ 238165 h 955271"/>
              <a:gd name="connsiteX64" fmla="*/ 4271023 w 5741575"/>
              <a:gd name="connsiteY64" fmla="*/ 241959 h 955271"/>
              <a:gd name="connsiteX65" fmla="*/ 4367397 w 5741575"/>
              <a:gd name="connsiteY65" fmla="*/ 271442 h 955271"/>
              <a:gd name="connsiteX66" fmla="*/ 4495366 w 5741575"/>
              <a:gd name="connsiteY66" fmla="*/ 271618 h 955271"/>
              <a:gd name="connsiteX67" fmla="*/ 4517347 w 5741575"/>
              <a:gd name="connsiteY67" fmla="*/ 275639 h 955271"/>
              <a:gd name="connsiteX68" fmla="*/ 4546116 w 5741575"/>
              <a:gd name="connsiteY68" fmla="*/ 268568 h 955271"/>
              <a:gd name="connsiteX69" fmla="*/ 4661259 w 5741575"/>
              <a:gd name="connsiteY69" fmla="*/ 238966 h 955271"/>
              <a:gd name="connsiteX70" fmla="*/ 4750403 w 5741575"/>
              <a:gd name="connsiteY70" fmla="*/ 204364 h 955271"/>
              <a:gd name="connsiteX71" fmla="*/ 4867614 w 5741575"/>
              <a:gd name="connsiteY71" fmla="*/ 208668 h 955271"/>
              <a:gd name="connsiteX72" fmla="*/ 4937036 w 5741575"/>
              <a:gd name="connsiteY72" fmla="*/ 195446 h 955271"/>
              <a:gd name="connsiteX73" fmla="*/ 5047626 w 5741575"/>
              <a:gd name="connsiteY73" fmla="*/ 149604 h 955271"/>
              <a:gd name="connsiteX74" fmla="*/ 5200247 w 5741575"/>
              <a:gd name="connsiteY74" fmla="*/ 142695 h 955271"/>
              <a:gd name="connsiteX75" fmla="*/ 5235691 w 5741575"/>
              <a:gd name="connsiteY75" fmla="*/ 173330 h 955271"/>
              <a:gd name="connsiteX76" fmla="*/ 5280133 w 5741575"/>
              <a:gd name="connsiteY76" fmla="*/ 189342 h 955271"/>
              <a:gd name="connsiteX77" fmla="*/ 5291963 w 5741575"/>
              <a:gd name="connsiteY77" fmla="*/ 139446 h 955271"/>
              <a:gd name="connsiteX78" fmla="*/ 5418472 w 5741575"/>
              <a:gd name="connsiteY78" fmla="*/ 89163 h 955271"/>
              <a:gd name="connsiteX79" fmla="*/ 5482354 w 5741575"/>
              <a:gd name="connsiteY79" fmla="*/ 69470 h 955271"/>
              <a:gd name="connsiteX80" fmla="*/ 5583280 w 5741575"/>
              <a:gd name="connsiteY80" fmla="*/ 49787 h 955271"/>
              <a:gd name="connsiteX81" fmla="*/ 5613766 w 5741575"/>
              <a:gd name="connsiteY81" fmla="*/ 41855 h 955271"/>
              <a:gd name="connsiteX82" fmla="*/ 5684952 w 5741575"/>
              <a:gd name="connsiteY82" fmla="*/ 26088 h 955271"/>
              <a:gd name="connsiteX83" fmla="*/ 5741575 w 5741575"/>
              <a:gd name="connsiteY83"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885545 w 5741575"/>
              <a:gd name="connsiteY48" fmla="*/ 372818 h 955271"/>
              <a:gd name="connsiteX49" fmla="*/ 3009558 w 5741575"/>
              <a:gd name="connsiteY49" fmla="*/ 370573 h 955271"/>
              <a:gd name="connsiteX50" fmla="*/ 3095010 w 5741575"/>
              <a:gd name="connsiteY50" fmla="*/ 332454 h 955271"/>
              <a:gd name="connsiteX51" fmla="*/ 3103742 w 5741575"/>
              <a:gd name="connsiteY51" fmla="*/ 337974 h 955271"/>
              <a:gd name="connsiteX52" fmla="*/ 3165093 w 5741575"/>
              <a:gd name="connsiteY52" fmla="*/ 329459 h 955271"/>
              <a:gd name="connsiteX53" fmla="*/ 3373785 w 5741575"/>
              <a:gd name="connsiteY53" fmla="*/ 255680 h 955271"/>
              <a:gd name="connsiteX54" fmla="*/ 3493851 w 5741575"/>
              <a:gd name="connsiteY54" fmla="*/ 240255 h 955271"/>
              <a:gd name="connsiteX55" fmla="*/ 3537470 w 5741575"/>
              <a:gd name="connsiteY55" fmla="*/ 241867 h 955271"/>
              <a:gd name="connsiteX56" fmla="*/ 3610489 w 5741575"/>
              <a:gd name="connsiteY56" fmla="*/ 244128 h 955271"/>
              <a:gd name="connsiteX57" fmla="*/ 3667539 w 5741575"/>
              <a:gd name="connsiteY57" fmla="*/ 263271 h 955271"/>
              <a:gd name="connsiteX58" fmla="*/ 3727614 w 5741575"/>
              <a:gd name="connsiteY58" fmla="*/ 258245 h 955271"/>
              <a:gd name="connsiteX59" fmla="*/ 3738369 w 5741575"/>
              <a:gd name="connsiteY59" fmla="*/ 234506 h 955271"/>
              <a:gd name="connsiteX60" fmla="*/ 3803670 w 5741575"/>
              <a:gd name="connsiteY60" fmla="*/ 236457 h 955271"/>
              <a:gd name="connsiteX61" fmla="*/ 3903080 w 5741575"/>
              <a:gd name="connsiteY61" fmla="*/ 241890 h 955271"/>
              <a:gd name="connsiteX62" fmla="*/ 4114838 w 5741575"/>
              <a:gd name="connsiteY62" fmla="*/ 238165 h 955271"/>
              <a:gd name="connsiteX63" fmla="*/ 4271023 w 5741575"/>
              <a:gd name="connsiteY63" fmla="*/ 241959 h 955271"/>
              <a:gd name="connsiteX64" fmla="*/ 4367397 w 5741575"/>
              <a:gd name="connsiteY64" fmla="*/ 271442 h 955271"/>
              <a:gd name="connsiteX65" fmla="*/ 4495366 w 5741575"/>
              <a:gd name="connsiteY65" fmla="*/ 271618 h 955271"/>
              <a:gd name="connsiteX66" fmla="*/ 4517347 w 5741575"/>
              <a:gd name="connsiteY66" fmla="*/ 275639 h 955271"/>
              <a:gd name="connsiteX67" fmla="*/ 4546116 w 5741575"/>
              <a:gd name="connsiteY67" fmla="*/ 268568 h 955271"/>
              <a:gd name="connsiteX68" fmla="*/ 4661259 w 5741575"/>
              <a:gd name="connsiteY68" fmla="*/ 238966 h 955271"/>
              <a:gd name="connsiteX69" fmla="*/ 4750403 w 5741575"/>
              <a:gd name="connsiteY69" fmla="*/ 204364 h 955271"/>
              <a:gd name="connsiteX70" fmla="*/ 4867614 w 5741575"/>
              <a:gd name="connsiteY70" fmla="*/ 208668 h 955271"/>
              <a:gd name="connsiteX71" fmla="*/ 4937036 w 5741575"/>
              <a:gd name="connsiteY71" fmla="*/ 195446 h 955271"/>
              <a:gd name="connsiteX72" fmla="*/ 5047626 w 5741575"/>
              <a:gd name="connsiteY72" fmla="*/ 149604 h 955271"/>
              <a:gd name="connsiteX73" fmla="*/ 5200247 w 5741575"/>
              <a:gd name="connsiteY73" fmla="*/ 142695 h 955271"/>
              <a:gd name="connsiteX74" fmla="*/ 5235691 w 5741575"/>
              <a:gd name="connsiteY74" fmla="*/ 173330 h 955271"/>
              <a:gd name="connsiteX75" fmla="*/ 5280133 w 5741575"/>
              <a:gd name="connsiteY75" fmla="*/ 189342 h 955271"/>
              <a:gd name="connsiteX76" fmla="*/ 5291963 w 5741575"/>
              <a:gd name="connsiteY76" fmla="*/ 139446 h 955271"/>
              <a:gd name="connsiteX77" fmla="*/ 5418472 w 5741575"/>
              <a:gd name="connsiteY77" fmla="*/ 89163 h 955271"/>
              <a:gd name="connsiteX78" fmla="*/ 5482354 w 5741575"/>
              <a:gd name="connsiteY78" fmla="*/ 69470 h 955271"/>
              <a:gd name="connsiteX79" fmla="*/ 5583280 w 5741575"/>
              <a:gd name="connsiteY79" fmla="*/ 49787 h 955271"/>
              <a:gd name="connsiteX80" fmla="*/ 5613766 w 5741575"/>
              <a:gd name="connsiteY80" fmla="*/ 41855 h 955271"/>
              <a:gd name="connsiteX81" fmla="*/ 5684952 w 5741575"/>
              <a:gd name="connsiteY81" fmla="*/ 26088 h 955271"/>
              <a:gd name="connsiteX82" fmla="*/ 5741575 w 5741575"/>
              <a:gd name="connsiteY8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824768 w 5741575"/>
              <a:gd name="connsiteY47" fmla="*/ 361652 h 955271"/>
              <a:gd name="connsiteX48" fmla="*/ 2885545 w 5741575"/>
              <a:gd name="connsiteY48" fmla="*/ 372818 h 955271"/>
              <a:gd name="connsiteX49" fmla="*/ 3009558 w 5741575"/>
              <a:gd name="connsiteY49" fmla="*/ 370573 h 955271"/>
              <a:gd name="connsiteX50" fmla="*/ 3095010 w 5741575"/>
              <a:gd name="connsiteY50" fmla="*/ 332454 h 955271"/>
              <a:gd name="connsiteX51" fmla="*/ 3103742 w 5741575"/>
              <a:gd name="connsiteY51" fmla="*/ 337974 h 955271"/>
              <a:gd name="connsiteX52" fmla="*/ 3165093 w 5741575"/>
              <a:gd name="connsiteY52" fmla="*/ 329459 h 955271"/>
              <a:gd name="connsiteX53" fmla="*/ 3373785 w 5741575"/>
              <a:gd name="connsiteY53" fmla="*/ 255680 h 955271"/>
              <a:gd name="connsiteX54" fmla="*/ 3493851 w 5741575"/>
              <a:gd name="connsiteY54" fmla="*/ 240255 h 955271"/>
              <a:gd name="connsiteX55" fmla="*/ 3537470 w 5741575"/>
              <a:gd name="connsiteY55" fmla="*/ 241867 h 955271"/>
              <a:gd name="connsiteX56" fmla="*/ 3610489 w 5741575"/>
              <a:gd name="connsiteY56" fmla="*/ 244128 h 955271"/>
              <a:gd name="connsiteX57" fmla="*/ 3667539 w 5741575"/>
              <a:gd name="connsiteY57" fmla="*/ 263271 h 955271"/>
              <a:gd name="connsiteX58" fmla="*/ 3727614 w 5741575"/>
              <a:gd name="connsiteY58" fmla="*/ 258245 h 955271"/>
              <a:gd name="connsiteX59" fmla="*/ 3738369 w 5741575"/>
              <a:gd name="connsiteY59" fmla="*/ 234506 h 955271"/>
              <a:gd name="connsiteX60" fmla="*/ 3803670 w 5741575"/>
              <a:gd name="connsiteY60" fmla="*/ 236457 h 955271"/>
              <a:gd name="connsiteX61" fmla="*/ 3903080 w 5741575"/>
              <a:gd name="connsiteY61" fmla="*/ 241890 h 955271"/>
              <a:gd name="connsiteX62" fmla="*/ 4114838 w 5741575"/>
              <a:gd name="connsiteY62" fmla="*/ 238165 h 955271"/>
              <a:gd name="connsiteX63" fmla="*/ 4271023 w 5741575"/>
              <a:gd name="connsiteY63" fmla="*/ 241959 h 955271"/>
              <a:gd name="connsiteX64" fmla="*/ 4367397 w 5741575"/>
              <a:gd name="connsiteY64" fmla="*/ 271442 h 955271"/>
              <a:gd name="connsiteX65" fmla="*/ 4495366 w 5741575"/>
              <a:gd name="connsiteY65" fmla="*/ 271618 h 955271"/>
              <a:gd name="connsiteX66" fmla="*/ 4517347 w 5741575"/>
              <a:gd name="connsiteY66" fmla="*/ 275639 h 955271"/>
              <a:gd name="connsiteX67" fmla="*/ 4546116 w 5741575"/>
              <a:gd name="connsiteY67" fmla="*/ 268568 h 955271"/>
              <a:gd name="connsiteX68" fmla="*/ 4661259 w 5741575"/>
              <a:gd name="connsiteY68" fmla="*/ 238966 h 955271"/>
              <a:gd name="connsiteX69" fmla="*/ 4750403 w 5741575"/>
              <a:gd name="connsiteY69" fmla="*/ 204364 h 955271"/>
              <a:gd name="connsiteX70" fmla="*/ 4867614 w 5741575"/>
              <a:gd name="connsiteY70" fmla="*/ 208668 h 955271"/>
              <a:gd name="connsiteX71" fmla="*/ 4937036 w 5741575"/>
              <a:gd name="connsiteY71" fmla="*/ 195446 h 955271"/>
              <a:gd name="connsiteX72" fmla="*/ 5047626 w 5741575"/>
              <a:gd name="connsiteY72" fmla="*/ 149604 h 955271"/>
              <a:gd name="connsiteX73" fmla="*/ 5200247 w 5741575"/>
              <a:gd name="connsiteY73" fmla="*/ 142695 h 955271"/>
              <a:gd name="connsiteX74" fmla="*/ 5235691 w 5741575"/>
              <a:gd name="connsiteY74" fmla="*/ 173330 h 955271"/>
              <a:gd name="connsiteX75" fmla="*/ 5280133 w 5741575"/>
              <a:gd name="connsiteY75" fmla="*/ 189342 h 955271"/>
              <a:gd name="connsiteX76" fmla="*/ 5291963 w 5741575"/>
              <a:gd name="connsiteY76" fmla="*/ 139446 h 955271"/>
              <a:gd name="connsiteX77" fmla="*/ 5418472 w 5741575"/>
              <a:gd name="connsiteY77" fmla="*/ 89163 h 955271"/>
              <a:gd name="connsiteX78" fmla="*/ 5482354 w 5741575"/>
              <a:gd name="connsiteY78" fmla="*/ 69470 h 955271"/>
              <a:gd name="connsiteX79" fmla="*/ 5583280 w 5741575"/>
              <a:gd name="connsiteY79" fmla="*/ 49787 h 955271"/>
              <a:gd name="connsiteX80" fmla="*/ 5613766 w 5741575"/>
              <a:gd name="connsiteY80" fmla="*/ 41855 h 955271"/>
              <a:gd name="connsiteX81" fmla="*/ 5684952 w 5741575"/>
              <a:gd name="connsiteY81" fmla="*/ 26088 h 955271"/>
              <a:gd name="connsiteX82" fmla="*/ 5741575 w 5741575"/>
              <a:gd name="connsiteY8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80133 w 5741575"/>
              <a:gd name="connsiteY74" fmla="*/ 189342 h 955271"/>
              <a:gd name="connsiteX75" fmla="*/ 5291963 w 5741575"/>
              <a:gd name="connsiteY75" fmla="*/ 139446 h 955271"/>
              <a:gd name="connsiteX76" fmla="*/ 5418472 w 5741575"/>
              <a:gd name="connsiteY76" fmla="*/ 89163 h 955271"/>
              <a:gd name="connsiteX77" fmla="*/ 5482354 w 5741575"/>
              <a:gd name="connsiteY77" fmla="*/ 69470 h 955271"/>
              <a:gd name="connsiteX78" fmla="*/ 5583280 w 5741575"/>
              <a:gd name="connsiteY78" fmla="*/ 49787 h 955271"/>
              <a:gd name="connsiteX79" fmla="*/ 5613766 w 5741575"/>
              <a:gd name="connsiteY79" fmla="*/ 41855 h 955271"/>
              <a:gd name="connsiteX80" fmla="*/ 5684952 w 5741575"/>
              <a:gd name="connsiteY80" fmla="*/ 26088 h 955271"/>
              <a:gd name="connsiteX81" fmla="*/ 5741575 w 5741575"/>
              <a:gd name="connsiteY8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80133 w 5741575"/>
              <a:gd name="connsiteY74" fmla="*/ 189342 h 955271"/>
              <a:gd name="connsiteX75" fmla="*/ 5291963 w 5741575"/>
              <a:gd name="connsiteY75" fmla="*/ 139446 h 955271"/>
              <a:gd name="connsiteX76" fmla="*/ 5418472 w 5741575"/>
              <a:gd name="connsiteY76" fmla="*/ 89163 h 955271"/>
              <a:gd name="connsiteX77" fmla="*/ 5482354 w 5741575"/>
              <a:gd name="connsiteY77" fmla="*/ 69470 h 955271"/>
              <a:gd name="connsiteX78" fmla="*/ 5583280 w 5741575"/>
              <a:gd name="connsiteY78" fmla="*/ 49787 h 955271"/>
              <a:gd name="connsiteX79" fmla="*/ 5613766 w 5741575"/>
              <a:gd name="connsiteY79" fmla="*/ 41855 h 955271"/>
              <a:gd name="connsiteX80" fmla="*/ 5684952 w 5741575"/>
              <a:gd name="connsiteY80" fmla="*/ 26088 h 955271"/>
              <a:gd name="connsiteX81" fmla="*/ 5741575 w 5741575"/>
              <a:gd name="connsiteY8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91963 w 5741575"/>
              <a:gd name="connsiteY74" fmla="*/ 139446 h 955271"/>
              <a:gd name="connsiteX75" fmla="*/ 5418472 w 5741575"/>
              <a:gd name="connsiteY75" fmla="*/ 89163 h 955271"/>
              <a:gd name="connsiteX76" fmla="*/ 5482354 w 5741575"/>
              <a:gd name="connsiteY76" fmla="*/ 69470 h 955271"/>
              <a:gd name="connsiteX77" fmla="*/ 5583280 w 5741575"/>
              <a:gd name="connsiteY77" fmla="*/ 49787 h 955271"/>
              <a:gd name="connsiteX78" fmla="*/ 5613766 w 5741575"/>
              <a:gd name="connsiteY78" fmla="*/ 41855 h 955271"/>
              <a:gd name="connsiteX79" fmla="*/ 5684952 w 5741575"/>
              <a:gd name="connsiteY79" fmla="*/ 26088 h 955271"/>
              <a:gd name="connsiteX80" fmla="*/ 5741575 w 5741575"/>
              <a:gd name="connsiteY80"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95264 w 5741575"/>
              <a:gd name="connsiteY51" fmla="*/ 293158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48998 w 5741575"/>
              <a:gd name="connsiteY50" fmla="*/ 315286 h 955271"/>
              <a:gd name="connsiteX51" fmla="*/ 3195264 w 5741575"/>
              <a:gd name="connsiteY51" fmla="*/ 293158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77227 w 5741575"/>
              <a:gd name="connsiteY44" fmla="*/ 368972 h 955271"/>
              <a:gd name="connsiteX45" fmla="*/ 2824768 w 5741575"/>
              <a:gd name="connsiteY45" fmla="*/ 361652 h 955271"/>
              <a:gd name="connsiteX46" fmla="*/ 2885545 w 5741575"/>
              <a:gd name="connsiteY46" fmla="*/ 372818 h 955271"/>
              <a:gd name="connsiteX47" fmla="*/ 3009558 w 5741575"/>
              <a:gd name="connsiteY47" fmla="*/ 370573 h 955271"/>
              <a:gd name="connsiteX48" fmla="*/ 3095010 w 5741575"/>
              <a:gd name="connsiteY48" fmla="*/ 332454 h 955271"/>
              <a:gd name="connsiteX49" fmla="*/ 3148998 w 5741575"/>
              <a:gd name="connsiteY49" fmla="*/ 315286 h 955271"/>
              <a:gd name="connsiteX50" fmla="*/ 3195264 w 5741575"/>
              <a:gd name="connsiteY50" fmla="*/ 293158 h 955271"/>
              <a:gd name="connsiteX51" fmla="*/ 3373785 w 5741575"/>
              <a:gd name="connsiteY51" fmla="*/ 255680 h 955271"/>
              <a:gd name="connsiteX52" fmla="*/ 3493851 w 5741575"/>
              <a:gd name="connsiteY52" fmla="*/ 240255 h 955271"/>
              <a:gd name="connsiteX53" fmla="*/ 3537470 w 5741575"/>
              <a:gd name="connsiteY53" fmla="*/ 241867 h 955271"/>
              <a:gd name="connsiteX54" fmla="*/ 3610489 w 5741575"/>
              <a:gd name="connsiteY54" fmla="*/ 244128 h 955271"/>
              <a:gd name="connsiteX55" fmla="*/ 3667539 w 5741575"/>
              <a:gd name="connsiteY55" fmla="*/ 263271 h 955271"/>
              <a:gd name="connsiteX56" fmla="*/ 3727614 w 5741575"/>
              <a:gd name="connsiteY56" fmla="*/ 258245 h 955271"/>
              <a:gd name="connsiteX57" fmla="*/ 3738369 w 5741575"/>
              <a:gd name="connsiteY57" fmla="*/ 234506 h 955271"/>
              <a:gd name="connsiteX58" fmla="*/ 3803670 w 5741575"/>
              <a:gd name="connsiteY58" fmla="*/ 236457 h 955271"/>
              <a:gd name="connsiteX59" fmla="*/ 3903080 w 5741575"/>
              <a:gd name="connsiteY59" fmla="*/ 241890 h 955271"/>
              <a:gd name="connsiteX60" fmla="*/ 4114838 w 5741575"/>
              <a:gd name="connsiteY60" fmla="*/ 238165 h 955271"/>
              <a:gd name="connsiteX61" fmla="*/ 4271023 w 5741575"/>
              <a:gd name="connsiteY61" fmla="*/ 241959 h 955271"/>
              <a:gd name="connsiteX62" fmla="*/ 4367397 w 5741575"/>
              <a:gd name="connsiteY62" fmla="*/ 271442 h 955271"/>
              <a:gd name="connsiteX63" fmla="*/ 4495366 w 5741575"/>
              <a:gd name="connsiteY63" fmla="*/ 271618 h 955271"/>
              <a:gd name="connsiteX64" fmla="*/ 4517347 w 5741575"/>
              <a:gd name="connsiteY64" fmla="*/ 275639 h 955271"/>
              <a:gd name="connsiteX65" fmla="*/ 4546116 w 5741575"/>
              <a:gd name="connsiteY65" fmla="*/ 268568 h 955271"/>
              <a:gd name="connsiteX66" fmla="*/ 4661259 w 5741575"/>
              <a:gd name="connsiteY66" fmla="*/ 238966 h 955271"/>
              <a:gd name="connsiteX67" fmla="*/ 4750403 w 5741575"/>
              <a:gd name="connsiteY67" fmla="*/ 204364 h 955271"/>
              <a:gd name="connsiteX68" fmla="*/ 4867614 w 5741575"/>
              <a:gd name="connsiteY68" fmla="*/ 208668 h 955271"/>
              <a:gd name="connsiteX69" fmla="*/ 4937036 w 5741575"/>
              <a:gd name="connsiteY69" fmla="*/ 195446 h 955271"/>
              <a:gd name="connsiteX70" fmla="*/ 5067740 w 5741575"/>
              <a:gd name="connsiteY70" fmla="*/ 172293 h 955271"/>
              <a:gd name="connsiteX71" fmla="*/ 5200247 w 5741575"/>
              <a:gd name="connsiteY71" fmla="*/ 142695 h 955271"/>
              <a:gd name="connsiteX72" fmla="*/ 5291963 w 5741575"/>
              <a:gd name="connsiteY72" fmla="*/ 139446 h 955271"/>
              <a:gd name="connsiteX73" fmla="*/ 5418472 w 5741575"/>
              <a:gd name="connsiteY73" fmla="*/ 89163 h 955271"/>
              <a:gd name="connsiteX74" fmla="*/ 5482354 w 5741575"/>
              <a:gd name="connsiteY74" fmla="*/ 69470 h 955271"/>
              <a:gd name="connsiteX75" fmla="*/ 5583280 w 5741575"/>
              <a:gd name="connsiteY75" fmla="*/ 49787 h 955271"/>
              <a:gd name="connsiteX76" fmla="*/ 5613766 w 5741575"/>
              <a:gd name="connsiteY76" fmla="*/ 41855 h 955271"/>
              <a:gd name="connsiteX77" fmla="*/ 5684952 w 5741575"/>
              <a:gd name="connsiteY77" fmla="*/ 26088 h 955271"/>
              <a:gd name="connsiteX78" fmla="*/ 5741575 w 5741575"/>
              <a:gd name="connsiteY7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91963 w 5741575"/>
              <a:gd name="connsiteY71" fmla="*/ 139446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91963 w 5741575"/>
              <a:gd name="connsiteY71" fmla="*/ 139446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02777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11851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11851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59229" y="903950"/>
                </a:lnTo>
                <a:cubicBezTo>
                  <a:pt x="79290" y="895144"/>
                  <a:pt x="126084" y="908630"/>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306299" y="873609"/>
                </a:lnTo>
                <a:cubicBezTo>
                  <a:pt x="312531" y="875279"/>
                  <a:pt x="320316" y="874896"/>
                  <a:pt x="331571" y="869866"/>
                </a:cubicBezTo>
                <a:lnTo>
                  <a:pt x="384157" y="867971"/>
                </a:lnTo>
                <a:lnTo>
                  <a:pt x="477637" y="870334"/>
                </a:lnTo>
                <a:cubicBezTo>
                  <a:pt x="485456" y="872042"/>
                  <a:pt x="563433" y="825458"/>
                  <a:pt x="570239" y="829596"/>
                </a:cubicBezTo>
                <a:cubicBezTo>
                  <a:pt x="641939" y="824282"/>
                  <a:pt x="685473" y="832029"/>
                  <a:pt x="772070" y="820296"/>
                </a:cubicBezTo>
                <a:cubicBezTo>
                  <a:pt x="833120" y="817018"/>
                  <a:pt x="871984" y="794388"/>
                  <a:pt x="948872" y="772201"/>
                </a:cubicBezTo>
                <a:cubicBezTo>
                  <a:pt x="1011630" y="801590"/>
                  <a:pt x="1039188" y="762914"/>
                  <a:pt x="1127089" y="746926"/>
                </a:cubicBezTo>
                <a:cubicBezTo>
                  <a:pt x="1186739" y="737882"/>
                  <a:pt x="1185110" y="732158"/>
                  <a:pt x="1226314" y="722473"/>
                </a:cubicBezTo>
                <a:cubicBezTo>
                  <a:pt x="1234331" y="718091"/>
                  <a:pt x="1271693" y="717214"/>
                  <a:pt x="1278773" y="711503"/>
                </a:cubicBezTo>
                <a:lnTo>
                  <a:pt x="1317691" y="708529"/>
                </a:lnTo>
                <a:lnTo>
                  <a:pt x="1360404" y="675922"/>
                </a:lnTo>
                <a:lnTo>
                  <a:pt x="1412292" y="670793"/>
                </a:lnTo>
                <a:lnTo>
                  <a:pt x="1494753" y="644686"/>
                </a:lnTo>
                <a:cubicBezTo>
                  <a:pt x="1542884" y="655944"/>
                  <a:pt x="1556151" y="606226"/>
                  <a:pt x="1616217" y="622107"/>
                </a:cubicBezTo>
                <a:cubicBezTo>
                  <a:pt x="1637755" y="624837"/>
                  <a:pt x="1701030" y="614257"/>
                  <a:pt x="1710928" y="600666"/>
                </a:cubicBezTo>
                <a:cubicBezTo>
                  <a:pt x="1723693" y="596072"/>
                  <a:pt x="1739861" y="597834"/>
                  <a:pt x="1743718" y="584327"/>
                </a:cubicBezTo>
                <a:cubicBezTo>
                  <a:pt x="1770860" y="572571"/>
                  <a:pt x="1832996" y="545585"/>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45486" y="367874"/>
                  <a:pt x="2657726" y="365841"/>
                </a:cubicBezTo>
                <a:cubicBezTo>
                  <a:pt x="2669966" y="363808"/>
                  <a:pt x="2707566" y="363569"/>
                  <a:pt x="2717296" y="362282"/>
                </a:cubicBezTo>
                <a:lnTo>
                  <a:pt x="2777227" y="368972"/>
                </a:lnTo>
                <a:lnTo>
                  <a:pt x="2824768" y="361652"/>
                </a:lnTo>
                <a:lnTo>
                  <a:pt x="2885545" y="372818"/>
                </a:lnTo>
                <a:cubicBezTo>
                  <a:pt x="2905895" y="352581"/>
                  <a:pt x="2948591" y="377825"/>
                  <a:pt x="3009558" y="370573"/>
                </a:cubicBezTo>
                <a:cubicBezTo>
                  <a:pt x="3031640" y="347442"/>
                  <a:pt x="3050695" y="365935"/>
                  <a:pt x="3095010" y="332454"/>
                </a:cubicBezTo>
                <a:cubicBezTo>
                  <a:pt x="3097485" y="334582"/>
                  <a:pt x="3132289" y="321835"/>
                  <a:pt x="3148998" y="315286"/>
                </a:cubicBezTo>
                <a:cubicBezTo>
                  <a:pt x="3165707" y="308737"/>
                  <a:pt x="3180646" y="306766"/>
                  <a:pt x="3195264" y="293158"/>
                </a:cubicBezTo>
                <a:cubicBezTo>
                  <a:pt x="3267122" y="246372"/>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54941" y="242175"/>
                  <a:pt x="4053514" y="238154"/>
                  <a:pt x="4114838" y="238165"/>
                </a:cubicBezTo>
                <a:cubicBezTo>
                  <a:pt x="4173784" y="217210"/>
                  <a:pt x="4209756" y="243378"/>
                  <a:pt x="4271023" y="241959"/>
                </a:cubicBezTo>
                <a:cubicBezTo>
                  <a:pt x="4326191" y="205535"/>
                  <a:pt x="4316856" y="279258"/>
                  <a:pt x="4367397" y="271442"/>
                </a:cubicBezTo>
                <a:cubicBezTo>
                  <a:pt x="4420874" y="2713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33435" y="175163"/>
                  <a:pt x="5067740" y="172293"/>
                </a:cubicBezTo>
                <a:cubicBezTo>
                  <a:pt x="5126160" y="173265"/>
                  <a:pt x="5172786" y="183138"/>
                  <a:pt x="5200247" y="142695"/>
                </a:cubicBezTo>
                <a:cubicBezTo>
                  <a:pt x="5240970" y="141002"/>
                  <a:pt x="5240507" y="134755"/>
                  <a:pt x="5276878" y="125833"/>
                </a:cubicBezTo>
                <a:cubicBezTo>
                  <a:pt x="5316470" y="106736"/>
                  <a:pt x="5327221" y="110178"/>
                  <a:pt x="5373216" y="111851"/>
                </a:cubicBezTo>
                <a:cubicBezTo>
                  <a:pt x="5382801" y="84741"/>
                  <a:pt x="5419294" y="93078"/>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lnTo>
                  <a:pt x="5741575"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B1033D8-1953-6447-80AB-38B3BD1B6B2C}"/>
              </a:ext>
            </a:extLst>
          </p:cNvPr>
          <p:cNvSpPr>
            <a:spLocks noGrp="1"/>
          </p:cNvSpPr>
          <p:nvPr>
            <p:ph idx="1"/>
          </p:nvPr>
        </p:nvSpPr>
        <p:spPr>
          <a:xfrm>
            <a:off x="852777" y="2549718"/>
            <a:ext cx="4310893" cy="3552969"/>
          </a:xfrm>
        </p:spPr>
        <p:txBody>
          <a:bodyPr>
            <a:normAutofit fontScale="92500" lnSpcReduction="20000"/>
          </a:bodyPr>
          <a:lstStyle/>
          <a:p>
            <a:pPr>
              <a:defRPr/>
            </a:pPr>
            <a:r>
              <a:rPr lang="en-US" sz="2800" dirty="0"/>
              <a:t>Agreement having an anticompetitive object? namely:</a:t>
            </a:r>
          </a:p>
          <a:p>
            <a:pPr lvl="1">
              <a:defRPr/>
            </a:pPr>
            <a:r>
              <a:rPr lang="en-US" sz="2800" dirty="0"/>
              <a:t>Collusive conduct leading to price fixing</a:t>
            </a:r>
          </a:p>
          <a:p>
            <a:pPr lvl="1">
              <a:defRPr/>
            </a:pPr>
            <a:r>
              <a:rPr lang="en-US" sz="2800" dirty="0"/>
              <a:t>Limitation on production capacity</a:t>
            </a:r>
          </a:p>
          <a:p>
            <a:pPr lvl="1">
              <a:defRPr/>
            </a:pPr>
            <a:r>
              <a:rPr lang="en-US" sz="2800" dirty="0"/>
              <a:t>Horizontal agreements leading to exclusion of competitive undertakings (para.164)</a:t>
            </a:r>
          </a:p>
          <a:p>
            <a:pPr marL="685800" lvl="2" indent="0">
              <a:buNone/>
              <a:defRPr/>
            </a:pPr>
            <a:endParaRPr lang="en-US" sz="1700" dirty="0"/>
          </a:p>
          <a:p>
            <a:pPr marL="457200" lvl="1" indent="0">
              <a:buFontTx/>
              <a:buNone/>
              <a:defRPr/>
            </a:pPr>
            <a:endParaRPr lang="en-US" sz="1700" dirty="0"/>
          </a:p>
        </p:txBody>
      </p:sp>
      <p:sp>
        <p:nvSpPr>
          <p:cNvPr id="22" name="Freeform: Shape 16">
            <a:extLst>
              <a:ext uri="{FF2B5EF4-FFF2-40B4-BE49-F238E27FC236}">
                <a16:creationId xmlns:a16="http://schemas.microsoft.com/office/drawing/2014/main" id="{6BFFEA99-E831-4C3B-8D16-0EA4AB33F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688" y="610517"/>
            <a:ext cx="3008207" cy="563696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3" name="Graphic 7" descr="Football">
            <a:extLst>
              <a:ext uri="{FF2B5EF4-FFF2-40B4-BE49-F238E27FC236}">
                <a16:creationId xmlns:a16="http://schemas.microsoft.com/office/drawing/2014/main" id="{CB52BB0E-F324-56C7-991D-C064B9C45C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20819" y="2045631"/>
            <a:ext cx="2763425" cy="2763425"/>
          </a:xfrm>
          <a:prstGeom prst="rect">
            <a:avLst/>
          </a:prstGeom>
        </p:spPr>
      </p:pic>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DB28C19F-EBB8-2C48-9028-2338C08E16E1}" type="slidenum">
              <a:rPr lang="en-GB" altLang="en-US" smtClean="0"/>
              <a:pPr>
                <a:spcAft>
                  <a:spcPts val="600"/>
                </a:spcAft>
              </a:pPr>
              <a:t>14</a:t>
            </a:fld>
            <a:endParaRPr lang="en-GB" altLang="en-US"/>
          </a:p>
        </p:txBody>
      </p:sp>
    </p:spTree>
    <p:extLst>
      <p:ext uri="{BB962C8B-B14F-4D97-AF65-F5344CB8AC3E}">
        <p14:creationId xmlns:p14="http://schemas.microsoft.com/office/powerpoint/2010/main" val="907835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14166"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08608"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8263FA1-ACBF-834F-9276-38178380E362}"/>
              </a:ext>
            </a:extLst>
          </p:cNvPr>
          <p:cNvSpPr>
            <a:spLocks noGrp="1"/>
          </p:cNvSpPr>
          <p:nvPr>
            <p:ph type="title"/>
          </p:nvPr>
        </p:nvSpPr>
        <p:spPr>
          <a:xfrm>
            <a:off x="466344" y="1161288"/>
            <a:ext cx="2702052" cy="4526280"/>
          </a:xfrm>
        </p:spPr>
        <p:txBody>
          <a:bodyPr>
            <a:normAutofit/>
          </a:bodyPr>
          <a:lstStyle/>
          <a:p>
            <a:pPr>
              <a:defRPr/>
            </a:pPr>
            <a:r>
              <a:rPr lang="en-US" sz="3500"/>
              <a:t>UEFA  and FIFA :“Dual Role”</a:t>
            </a:r>
          </a:p>
        </p:txBody>
      </p:sp>
      <p:sp>
        <p:nvSpPr>
          <p:cNvPr id="16" name="Rectangle 15">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Slide Number Placeholder 3">
            <a:extLst>
              <a:ext uri="{FF2B5EF4-FFF2-40B4-BE49-F238E27FC236}">
                <a16:creationId xmlns:a16="http://schemas.microsoft.com/office/drawing/2014/main" id="{25CDBE97-98E7-B246-B115-FEEC94EA273B}"/>
              </a:ext>
            </a:extLst>
          </p:cNvPr>
          <p:cNvSpPr>
            <a:spLocks noGrp="1"/>
          </p:cNvSpPr>
          <p:nvPr>
            <p:ph type="sldNum" sz="quarter" idx="12"/>
          </p:nvPr>
        </p:nvSpPr>
        <p:spPr>
          <a:xfrm>
            <a:off x="6600825" y="6356350"/>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719D345F-19A0-7F42-AE60-B7890D2EADB3}" type="slidenum">
              <a:rPr lang="en-GB" altLang="en-US">
                <a:solidFill>
                  <a:schemeClr val="tx1">
                    <a:lumMod val="50000"/>
                    <a:lumOff val="50000"/>
                  </a:schemeClr>
                </a:solidFill>
              </a:rPr>
              <a:pPr>
                <a:spcAft>
                  <a:spcPts val="600"/>
                </a:spcAft>
              </a:pPr>
              <a:t>15</a:t>
            </a:fld>
            <a:endParaRPr lang="en-GB" altLang="en-US">
              <a:solidFill>
                <a:schemeClr val="tx1">
                  <a:lumMod val="50000"/>
                  <a:lumOff val="50000"/>
                </a:schemeClr>
              </a:solidFill>
            </a:endParaRPr>
          </a:p>
        </p:txBody>
      </p:sp>
      <p:graphicFrame>
        <p:nvGraphicFramePr>
          <p:cNvPr id="6" name="Content Placeholder 2">
            <a:extLst>
              <a:ext uri="{FF2B5EF4-FFF2-40B4-BE49-F238E27FC236}">
                <a16:creationId xmlns:a16="http://schemas.microsoft.com/office/drawing/2014/main" id="{F6F41A16-5F5B-CB1A-3602-B04E33C7AFB7}"/>
              </a:ext>
            </a:extLst>
          </p:cNvPr>
          <p:cNvGraphicFramePr>
            <a:graphicFrameLocks noGrp="1"/>
          </p:cNvGraphicFramePr>
          <p:nvPr>
            <p:ph idx="1"/>
            <p:extLst>
              <p:ext uri="{D42A27DB-BD31-4B8C-83A1-F6EECF244321}">
                <p14:modId xmlns:p14="http://schemas.microsoft.com/office/powerpoint/2010/main" val="2612340892"/>
              </p:ext>
            </p:extLst>
          </p:nvPr>
        </p:nvGraphicFramePr>
        <p:xfrm>
          <a:off x="3977640" y="676656"/>
          <a:ext cx="4773168"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0929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263FA1-ACBF-834F-9276-38178380E362}"/>
              </a:ext>
            </a:extLst>
          </p:cNvPr>
          <p:cNvSpPr>
            <a:spLocks noGrp="1"/>
          </p:cNvSpPr>
          <p:nvPr>
            <p:ph type="title"/>
          </p:nvPr>
        </p:nvSpPr>
        <p:spPr>
          <a:xfrm>
            <a:off x="628650" y="620742"/>
            <a:ext cx="7886700" cy="1325563"/>
          </a:xfrm>
        </p:spPr>
        <p:txBody>
          <a:bodyPr>
            <a:normAutofit/>
          </a:bodyPr>
          <a:lstStyle/>
          <a:p>
            <a:pPr>
              <a:defRPr/>
            </a:pPr>
            <a:r>
              <a:rPr lang="en-US" dirty="0">
                <a:solidFill>
                  <a:srgbClr val="FFFFFF"/>
                </a:solidFill>
              </a:rPr>
              <a:t>Consequences (para.173):</a:t>
            </a:r>
          </a:p>
        </p:txBody>
      </p:sp>
      <p:cxnSp>
        <p:nvCxnSpPr>
          <p:cNvPr id="23" name="Straight Connector 22">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912F7B7-57AE-5C47-AE7E-D2F6FB827B9F}"/>
              </a:ext>
            </a:extLst>
          </p:cNvPr>
          <p:cNvSpPr>
            <a:spLocks noGrp="1"/>
          </p:cNvSpPr>
          <p:nvPr>
            <p:ph sz="half" idx="1"/>
          </p:nvPr>
        </p:nvSpPr>
        <p:spPr>
          <a:xfrm>
            <a:off x="628650" y="2266345"/>
            <a:ext cx="3823335" cy="3910617"/>
          </a:xfrm>
        </p:spPr>
        <p:txBody>
          <a:bodyPr>
            <a:normAutofit fontScale="85000" lnSpcReduction="20000"/>
          </a:bodyPr>
          <a:lstStyle/>
          <a:p>
            <a:pPr>
              <a:defRPr/>
            </a:pPr>
            <a:r>
              <a:rPr lang="en-US" sz="4000" u="sng" dirty="0">
                <a:solidFill>
                  <a:srgbClr val="FFFFFF"/>
                </a:solidFill>
              </a:rPr>
              <a:t>IF No FIFA (and national association)’s Approval</a:t>
            </a:r>
          </a:p>
        </p:txBody>
      </p:sp>
      <p:sp>
        <p:nvSpPr>
          <p:cNvPr id="5" name="Content Placeholder 4">
            <a:extLst>
              <a:ext uri="{FF2B5EF4-FFF2-40B4-BE49-F238E27FC236}">
                <a16:creationId xmlns:a16="http://schemas.microsoft.com/office/drawing/2014/main" id="{8B11BE14-FB9B-84AE-C423-52576389F5BA}"/>
              </a:ext>
            </a:extLst>
          </p:cNvPr>
          <p:cNvSpPr>
            <a:spLocks noGrp="1"/>
          </p:cNvSpPr>
          <p:nvPr>
            <p:ph sz="half" idx="2"/>
          </p:nvPr>
        </p:nvSpPr>
        <p:spPr>
          <a:xfrm>
            <a:off x="4692015" y="2266345"/>
            <a:ext cx="3823335" cy="3910618"/>
          </a:xfrm>
        </p:spPr>
        <p:txBody>
          <a:bodyPr>
            <a:normAutofit fontScale="85000" lnSpcReduction="20000"/>
          </a:bodyPr>
          <a:lstStyle/>
          <a:p>
            <a:r>
              <a:rPr lang="en-BE" sz="4000" dirty="0">
                <a:solidFill>
                  <a:srgbClr val="FFFFFF"/>
                </a:solidFill>
              </a:rPr>
              <a:t>No Creation of other international Leagues</a:t>
            </a:r>
          </a:p>
          <a:p>
            <a:r>
              <a:rPr lang="en-US" sz="4000" u="sng" dirty="0">
                <a:solidFill>
                  <a:srgbClr val="FFFFFF"/>
                </a:solidFill>
              </a:rPr>
              <a:t>Players and clubs cannot play and cannot make sports contacts with no affiliated players and clubs</a:t>
            </a:r>
          </a:p>
          <a:p>
            <a:pPr marL="0" indent="0">
              <a:buNone/>
            </a:pPr>
            <a:endParaRPr lang="en-BE" dirty="0">
              <a:solidFill>
                <a:srgbClr val="FFFFFF"/>
              </a:solidFill>
            </a:endParaRPr>
          </a:p>
          <a:p>
            <a:endParaRPr lang="en-BE" dirty="0">
              <a:solidFill>
                <a:srgbClr val="FFFFFF"/>
              </a:solidFill>
            </a:endParaRPr>
          </a:p>
        </p:txBody>
      </p:sp>
      <p:sp>
        <p:nvSpPr>
          <p:cNvPr id="4" name="Slide Number Placeholder 3">
            <a:extLst>
              <a:ext uri="{FF2B5EF4-FFF2-40B4-BE49-F238E27FC236}">
                <a16:creationId xmlns:a16="http://schemas.microsoft.com/office/drawing/2014/main" id="{25CDBE97-98E7-B246-B115-FEEC94EA273B}"/>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719D345F-19A0-7F42-AE60-B7890D2EADB3}" type="slidenum">
              <a:rPr lang="en-GB" altLang="en-US">
                <a:solidFill>
                  <a:srgbClr val="FFFFFF"/>
                </a:solidFill>
              </a:rPr>
              <a:pPr>
                <a:spcAft>
                  <a:spcPts val="600"/>
                </a:spcAft>
              </a:pPr>
              <a:t>16</a:t>
            </a:fld>
            <a:endParaRPr lang="en-GB" altLang="en-US">
              <a:solidFill>
                <a:srgbClr val="FFFFFF"/>
              </a:solidFill>
            </a:endParaRPr>
          </a:p>
        </p:txBody>
      </p:sp>
    </p:spTree>
    <p:extLst>
      <p:ext uri="{BB962C8B-B14F-4D97-AF65-F5344CB8AC3E}">
        <p14:creationId xmlns:p14="http://schemas.microsoft.com/office/powerpoint/2010/main" val="1801892857"/>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263FA1-ACBF-834F-9276-38178380E362}"/>
              </a:ext>
            </a:extLst>
          </p:cNvPr>
          <p:cNvSpPr>
            <a:spLocks noGrp="1"/>
          </p:cNvSpPr>
          <p:nvPr>
            <p:ph type="title"/>
          </p:nvPr>
        </p:nvSpPr>
        <p:spPr>
          <a:xfrm>
            <a:off x="628650" y="620742"/>
            <a:ext cx="7886700" cy="1325563"/>
          </a:xfrm>
        </p:spPr>
        <p:txBody>
          <a:bodyPr>
            <a:normAutofit/>
          </a:bodyPr>
          <a:lstStyle/>
          <a:p>
            <a:pPr>
              <a:defRPr/>
            </a:pPr>
            <a:r>
              <a:rPr lang="en-US" dirty="0">
                <a:solidFill>
                  <a:srgbClr val="FFFFFF"/>
                </a:solidFill>
              </a:rPr>
              <a:t>Consequences (para.173):</a:t>
            </a:r>
          </a:p>
        </p:txBody>
      </p:sp>
      <p:cxnSp>
        <p:nvCxnSpPr>
          <p:cNvPr id="21" name="Straight Connector 20">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912F7B7-57AE-5C47-AE7E-D2F6FB827B9F}"/>
              </a:ext>
            </a:extLst>
          </p:cNvPr>
          <p:cNvSpPr>
            <a:spLocks noGrp="1"/>
          </p:cNvSpPr>
          <p:nvPr>
            <p:ph sz="half" idx="1"/>
          </p:nvPr>
        </p:nvSpPr>
        <p:spPr>
          <a:xfrm>
            <a:off x="628650" y="2266345"/>
            <a:ext cx="3823335" cy="3910617"/>
          </a:xfrm>
        </p:spPr>
        <p:txBody>
          <a:bodyPr>
            <a:normAutofit lnSpcReduction="10000"/>
          </a:bodyPr>
          <a:lstStyle/>
          <a:p>
            <a:pPr>
              <a:defRPr/>
            </a:pPr>
            <a:r>
              <a:rPr lang="en-US" sz="4000" u="sng" dirty="0">
                <a:solidFill>
                  <a:srgbClr val="FFFFFF"/>
                </a:solidFill>
              </a:rPr>
              <a:t>No FIFA and UEFA approval …</a:t>
            </a:r>
          </a:p>
        </p:txBody>
      </p:sp>
      <p:sp>
        <p:nvSpPr>
          <p:cNvPr id="5" name="Content Placeholder 4">
            <a:extLst>
              <a:ext uri="{FF2B5EF4-FFF2-40B4-BE49-F238E27FC236}">
                <a16:creationId xmlns:a16="http://schemas.microsoft.com/office/drawing/2014/main" id="{8B11BE14-FB9B-84AE-C423-52576389F5BA}"/>
              </a:ext>
            </a:extLst>
          </p:cNvPr>
          <p:cNvSpPr>
            <a:spLocks noGrp="1"/>
          </p:cNvSpPr>
          <p:nvPr>
            <p:ph sz="half" idx="2"/>
          </p:nvPr>
        </p:nvSpPr>
        <p:spPr>
          <a:xfrm>
            <a:off x="4692015" y="2266345"/>
            <a:ext cx="3823335" cy="3910618"/>
          </a:xfrm>
        </p:spPr>
        <p:txBody>
          <a:bodyPr>
            <a:normAutofit lnSpcReduction="10000"/>
          </a:bodyPr>
          <a:lstStyle/>
          <a:p>
            <a:r>
              <a:rPr lang="en-BE" sz="4000" dirty="0">
                <a:solidFill>
                  <a:srgbClr val="FFFFFF"/>
                </a:solidFill>
              </a:rPr>
              <a:t>No match and no competition</a:t>
            </a:r>
          </a:p>
          <a:p>
            <a:r>
              <a:rPr lang="en-BE" sz="4000" dirty="0">
                <a:solidFill>
                  <a:srgbClr val="FFFFFF"/>
                </a:solidFill>
              </a:rPr>
              <a:t>No participation in other competitions of other national associations</a:t>
            </a:r>
          </a:p>
          <a:p>
            <a:pPr marL="0" indent="0">
              <a:buNone/>
            </a:pPr>
            <a:endParaRPr lang="en-BE" dirty="0">
              <a:solidFill>
                <a:srgbClr val="FFFFFF"/>
              </a:solidFill>
            </a:endParaRPr>
          </a:p>
          <a:p>
            <a:endParaRPr lang="en-BE" dirty="0">
              <a:solidFill>
                <a:srgbClr val="FFFFFF"/>
              </a:solidFill>
            </a:endParaRPr>
          </a:p>
        </p:txBody>
      </p:sp>
      <p:sp>
        <p:nvSpPr>
          <p:cNvPr id="4" name="Slide Number Placeholder 3">
            <a:extLst>
              <a:ext uri="{FF2B5EF4-FFF2-40B4-BE49-F238E27FC236}">
                <a16:creationId xmlns:a16="http://schemas.microsoft.com/office/drawing/2014/main" id="{25CDBE97-98E7-B246-B115-FEEC94EA273B}"/>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719D345F-19A0-7F42-AE60-B7890D2EADB3}" type="slidenum">
              <a:rPr lang="en-GB" altLang="en-US">
                <a:solidFill>
                  <a:srgbClr val="FFFFFF"/>
                </a:solidFill>
              </a:rPr>
              <a:pPr>
                <a:spcAft>
                  <a:spcPts val="600"/>
                </a:spcAft>
              </a:pPr>
              <a:t>17</a:t>
            </a:fld>
            <a:endParaRPr lang="en-GB" altLang="en-US">
              <a:solidFill>
                <a:srgbClr val="FFFFFF"/>
              </a:solidFill>
            </a:endParaRPr>
          </a:p>
        </p:txBody>
      </p:sp>
    </p:spTree>
    <p:extLst>
      <p:ext uri="{BB962C8B-B14F-4D97-AF65-F5344CB8AC3E}">
        <p14:creationId xmlns:p14="http://schemas.microsoft.com/office/powerpoint/2010/main" val="2075161249"/>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Dice and pins on a board game">
            <a:extLst>
              <a:ext uri="{FF2B5EF4-FFF2-40B4-BE49-F238E27FC236}">
                <a16:creationId xmlns:a16="http://schemas.microsoft.com/office/drawing/2014/main" id="{80743705-4B49-2839-4368-1D4799151F54}"/>
              </a:ext>
            </a:extLst>
          </p:cNvPr>
          <p:cNvPicPr>
            <a:picLocks noChangeAspect="1"/>
          </p:cNvPicPr>
          <p:nvPr/>
        </p:nvPicPr>
        <p:blipFill rotWithShape="1">
          <a:blip r:embed="rId2"/>
          <a:srcRect l="17256" r="38462"/>
          <a:stretch/>
        </p:blipFill>
        <p:spPr>
          <a:xfrm>
            <a:off x="4577270" y="10"/>
            <a:ext cx="4566728" cy="6857990"/>
          </a:xfrm>
          <a:prstGeom prst="rect">
            <a:avLst/>
          </a:prstGeom>
        </p:spPr>
      </p:pic>
      <p:sp useBgFill="1">
        <p:nvSpPr>
          <p:cNvPr id="12" name="Rectangle 11">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7268"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7268"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DAEB12-DCFD-684D-1D37-1C1149E176A5}"/>
              </a:ext>
            </a:extLst>
          </p:cNvPr>
          <p:cNvSpPr>
            <a:spLocks noGrp="1"/>
          </p:cNvSpPr>
          <p:nvPr>
            <p:ph type="title"/>
          </p:nvPr>
        </p:nvSpPr>
        <p:spPr>
          <a:xfrm>
            <a:off x="571350" y="328512"/>
            <a:ext cx="3583791" cy="1628970"/>
          </a:xfrm>
        </p:spPr>
        <p:txBody>
          <a:bodyPr anchor="ctr">
            <a:normAutofit/>
          </a:bodyPr>
          <a:lstStyle/>
          <a:p>
            <a:r>
              <a:rPr lang="en-BE" sz="4400" b="1" dirty="0"/>
              <a:t>LEGITIMATE OBJECTIVES</a:t>
            </a:r>
          </a:p>
        </p:txBody>
      </p:sp>
      <p:sp>
        <p:nvSpPr>
          <p:cNvPr id="3" name="Content Placeholder 2">
            <a:extLst>
              <a:ext uri="{FF2B5EF4-FFF2-40B4-BE49-F238E27FC236}">
                <a16:creationId xmlns:a16="http://schemas.microsoft.com/office/drawing/2014/main" id="{A7A60A03-4EF2-1179-EB88-11F7A7415CA6}"/>
              </a:ext>
            </a:extLst>
          </p:cNvPr>
          <p:cNvSpPr>
            <a:spLocks noGrp="1"/>
          </p:cNvSpPr>
          <p:nvPr>
            <p:ph idx="1"/>
          </p:nvPr>
        </p:nvSpPr>
        <p:spPr>
          <a:xfrm>
            <a:off x="571350" y="2884929"/>
            <a:ext cx="3494817" cy="3374137"/>
          </a:xfrm>
        </p:spPr>
        <p:txBody>
          <a:bodyPr anchor="ctr">
            <a:normAutofit/>
          </a:bodyPr>
          <a:lstStyle/>
          <a:p>
            <a:r>
              <a:rPr lang="en-US" sz="3600" b="1" dirty="0"/>
              <a:t>Observance of: </a:t>
            </a:r>
          </a:p>
          <a:p>
            <a:r>
              <a:rPr lang="en-US" sz="2800" b="1" dirty="0"/>
              <a:t>Principles</a:t>
            </a:r>
          </a:p>
          <a:p>
            <a:r>
              <a:rPr lang="en-US" sz="2800" b="1" dirty="0"/>
              <a:t>Values, and</a:t>
            </a:r>
          </a:p>
          <a:p>
            <a:r>
              <a:rPr lang="en-US" sz="2800" b="1" dirty="0"/>
              <a:t> Rules of the game (para.176)</a:t>
            </a:r>
            <a:endParaRPr lang="en-GB" sz="2800" dirty="0"/>
          </a:p>
          <a:p>
            <a:endParaRPr lang="en-BE" sz="1700" dirty="0"/>
          </a:p>
        </p:txBody>
      </p:sp>
      <p:sp>
        <p:nvSpPr>
          <p:cNvPr id="4" name="Slide Number Placeholder 3">
            <a:extLst>
              <a:ext uri="{FF2B5EF4-FFF2-40B4-BE49-F238E27FC236}">
                <a16:creationId xmlns:a16="http://schemas.microsoft.com/office/drawing/2014/main" id="{A701EDE8-CFC8-ACF5-7879-5CD9544D43C1}"/>
              </a:ext>
            </a:extLst>
          </p:cNvPr>
          <p:cNvSpPr>
            <a:spLocks noGrp="1"/>
          </p:cNvSpPr>
          <p:nvPr>
            <p:ph type="sldNum" sz="quarter" idx="12"/>
          </p:nvPr>
        </p:nvSpPr>
        <p:spPr>
          <a:xfrm>
            <a:off x="7886700" y="6356350"/>
            <a:ext cx="1097118" cy="365125"/>
          </a:xfrm>
        </p:spPr>
        <p:txBody>
          <a:bodyPr>
            <a:normAutofit/>
          </a:bodyPr>
          <a:lstStyle/>
          <a:p>
            <a:pPr>
              <a:spcAft>
                <a:spcPts val="600"/>
              </a:spcAft>
            </a:pPr>
            <a:fld id="{8E6776C0-889C-324D-9AB3-AC41C33F1163}" type="slidenum">
              <a:rPr lang="en-GB" altLang="en-US">
                <a:solidFill>
                  <a:srgbClr val="FFFFFF"/>
                </a:solidFill>
              </a:rPr>
              <a:pPr>
                <a:spcAft>
                  <a:spcPts val="600"/>
                </a:spcAft>
              </a:pPr>
              <a:t>18</a:t>
            </a:fld>
            <a:endParaRPr lang="en-GB" altLang="en-US">
              <a:solidFill>
                <a:srgbClr val="FFFFFF"/>
              </a:solidFill>
            </a:endParaRPr>
          </a:p>
        </p:txBody>
      </p:sp>
    </p:spTree>
    <p:extLst>
      <p:ext uri="{BB962C8B-B14F-4D97-AF65-F5344CB8AC3E}">
        <p14:creationId xmlns:p14="http://schemas.microsoft.com/office/powerpoint/2010/main" val="821807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F9A26B0E-78EA-414C-DCF5-BD12215D3985}"/>
              </a:ext>
            </a:extLst>
          </p:cNvPr>
          <p:cNvSpPr>
            <a:spLocks noGrp="1"/>
          </p:cNvSpPr>
          <p:nvPr>
            <p:ph type="title"/>
          </p:nvPr>
        </p:nvSpPr>
        <p:spPr>
          <a:xfrm>
            <a:off x="359545" y="1070800"/>
            <a:ext cx="2954766" cy="5583126"/>
          </a:xfrm>
        </p:spPr>
        <p:txBody>
          <a:bodyPr>
            <a:normAutofit/>
          </a:bodyPr>
          <a:lstStyle/>
          <a:p>
            <a:pPr algn="r"/>
            <a:r>
              <a:rPr lang="en-BE" sz="5400" b="1" dirty="0"/>
              <a:t>BUT…NO:</a:t>
            </a:r>
          </a:p>
        </p:txBody>
      </p:sp>
      <p:sp>
        <p:nvSpPr>
          <p:cNvPr id="4" name="Slide Number Placeholder 3">
            <a:extLst>
              <a:ext uri="{FF2B5EF4-FFF2-40B4-BE49-F238E27FC236}">
                <a16:creationId xmlns:a16="http://schemas.microsoft.com/office/drawing/2014/main" id="{78047ACF-27F2-4D86-3D2E-C04AC1D63EBB}"/>
              </a:ext>
            </a:extLst>
          </p:cNvPr>
          <p:cNvSpPr>
            <a:spLocks noGrp="1"/>
          </p:cNvSpPr>
          <p:nvPr>
            <p:ph type="sldNum" sz="quarter" idx="12"/>
          </p:nvPr>
        </p:nvSpPr>
        <p:spPr>
          <a:xfrm>
            <a:off x="6457950" y="320400"/>
            <a:ext cx="2057400" cy="365125"/>
          </a:xfrm>
        </p:spPr>
        <p:txBody>
          <a:bodyPr>
            <a:normAutofit/>
          </a:bodyPr>
          <a:lstStyle/>
          <a:p>
            <a:pPr>
              <a:spcAft>
                <a:spcPts val="600"/>
              </a:spcAft>
            </a:pPr>
            <a:fld id="{8E6776C0-889C-324D-9AB3-AC41C33F1163}" type="slidenum">
              <a:rPr lang="en-GB" altLang="en-US">
                <a:solidFill>
                  <a:schemeClr val="tx1">
                    <a:alpha val="60000"/>
                  </a:schemeClr>
                </a:solidFill>
              </a:rPr>
              <a:pPr>
                <a:spcAft>
                  <a:spcPts val="600"/>
                </a:spcAft>
              </a:pPr>
              <a:t>19</a:t>
            </a:fld>
            <a:endParaRPr lang="en-GB" altLang="en-US">
              <a:solidFill>
                <a:schemeClr val="tx1">
                  <a:alpha val="60000"/>
                </a:schemeClr>
              </a:solidFill>
            </a:endParaRPr>
          </a:p>
        </p:txBody>
      </p:sp>
      <p:cxnSp>
        <p:nvCxnSpPr>
          <p:cNvPr id="19" name="Straight Connector 18">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6039"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12" name="Content Placeholder 2">
            <a:extLst>
              <a:ext uri="{FF2B5EF4-FFF2-40B4-BE49-F238E27FC236}">
                <a16:creationId xmlns:a16="http://schemas.microsoft.com/office/drawing/2014/main" id="{4D796F57-B55B-09B1-1060-D23E722CCB3D}"/>
              </a:ext>
            </a:extLst>
          </p:cNvPr>
          <p:cNvGraphicFramePr>
            <a:graphicFrameLocks noGrp="1"/>
          </p:cNvGraphicFramePr>
          <p:nvPr>
            <p:ph idx="1"/>
            <p:extLst>
              <p:ext uri="{D42A27DB-BD31-4B8C-83A1-F6EECF244321}">
                <p14:modId xmlns:p14="http://schemas.microsoft.com/office/powerpoint/2010/main" val="231300357"/>
              </p:ext>
            </p:extLst>
          </p:nvPr>
        </p:nvGraphicFramePr>
        <p:xfrm>
          <a:off x="3831401" y="1070800"/>
          <a:ext cx="4683949"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53651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90" name="Rectangle 2071">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4" name="Picture 6" descr="President of UEFA Aleksander Ceferin listens to questions during a news conference, after being reelected, at the end of the 47th ordinary UEFA congress in Lisbon, Wednesday, April 5, 2023. The European Union’s top court has ruled UEFA and FIFA acted contrary to competition law by blocking plans for the breakaway Super League. (AP Photo/Armando Franca, File).">
            <a:extLst>
              <a:ext uri="{FF2B5EF4-FFF2-40B4-BE49-F238E27FC236}">
                <a16:creationId xmlns:a16="http://schemas.microsoft.com/office/drawing/2014/main" id="{BF7D3FB2-FE2A-1AC6-C1FE-FA005B26EA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363" y="555625"/>
            <a:ext cx="4689475" cy="2566988"/>
          </a:xfrm>
          <a:prstGeom prst="rect">
            <a:avLst/>
          </a:prstGeom>
          <a:extLst>
            <a:ext uri="{909E8E84-426E-40DD-AFC4-6F175D3DCCD1}">
              <a14:hiddenFill xmlns:a14="http://schemas.microsoft.com/office/drawing/2010/main">
                <a:solidFill>
                  <a:srgbClr val="FFFFFF"/>
                </a:solidFill>
              </a14:hiddenFill>
            </a:ext>
          </a:extLst>
        </p:spPr>
      </p:pic>
      <p:pic>
        <p:nvPicPr>
          <p:cNvPr id="2050" name="Picture 2" descr="Landmark verdict on European Super League: Everything you need to know |  FourFourTwo">
            <a:extLst>
              <a:ext uri="{FF2B5EF4-FFF2-40B4-BE49-F238E27FC236}">
                <a16:creationId xmlns:a16="http://schemas.microsoft.com/office/drawing/2014/main" id="{BB0DACC7-C7EC-876F-23D8-2C86DC12AA8D}"/>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5626100" y="555625"/>
            <a:ext cx="2647950" cy="2566988"/>
          </a:xfrm>
          <a:prstGeom prst="rect">
            <a:avLst/>
          </a:prstGeom>
          <a:extLst>
            <a:ext uri="{909E8E84-426E-40DD-AFC4-6F175D3DCCD1}">
              <a14:hiddenFill xmlns:a14="http://schemas.microsoft.com/office/drawing/2010/main">
                <a:solidFill>
                  <a:srgbClr val="FFFFFF"/>
                </a:solidFill>
              </a14:hiddenFill>
            </a:ext>
          </a:extLst>
        </p:spPr>
      </p:pic>
      <p:pic>
        <p:nvPicPr>
          <p:cNvPr id="2052" name="Picture 4" descr="New European Super League plan has been dreamt up by money-hungry fat cats  with no interest in fans or player welfare - but it will not die until  football is fixed |">
            <a:extLst>
              <a:ext uri="{FF2B5EF4-FFF2-40B4-BE49-F238E27FC236}">
                <a16:creationId xmlns:a16="http://schemas.microsoft.com/office/drawing/2014/main" id="{C5D0D641-E22F-E03A-926B-E9BE262301D0}"/>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l="9318" r="50065" b="-1"/>
          <a:stretch>
            <a:fillRect/>
          </a:stretch>
        </p:blipFill>
        <p:spPr bwMode="auto">
          <a:xfrm>
            <a:off x="868363" y="3189288"/>
            <a:ext cx="3652838" cy="1995488"/>
          </a:xfrm>
          <a:prstGeom prst="rect">
            <a:avLst/>
          </a:prstGeom>
          <a:extLst>
            <a:ext uri="{909E8E84-426E-40DD-AFC4-6F175D3DCCD1}">
              <a14:hiddenFill xmlns:a14="http://schemas.microsoft.com/office/drawing/2010/main">
                <a:solidFill>
                  <a:srgbClr val="FFFFFF"/>
                </a:solidFill>
              </a14:hiddenFill>
            </a:ext>
          </a:extLst>
        </p:spPr>
      </p:pic>
      <p:pic>
        <p:nvPicPr>
          <p:cNvPr id="2058" name="Picture 10" descr="UEFA says rival football Super League plan is a 'textbook cartel' – Euractiv">
            <a:extLst>
              <a:ext uri="{FF2B5EF4-FFF2-40B4-BE49-F238E27FC236}">
                <a16:creationId xmlns:a16="http://schemas.microsoft.com/office/drawing/2014/main" id="{ABE997C3-E2F5-88B1-829C-443DFD4BC5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9463" y="3189288"/>
            <a:ext cx="3684588" cy="1995488"/>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CA57BE7-3653-D8CE-1028-DF60B5DD35BA}"/>
              </a:ext>
            </a:extLst>
          </p:cNvPr>
          <p:cNvSpPr>
            <a:spLocks noGrp="1"/>
          </p:cNvSpPr>
          <p:nvPr>
            <p:ph type="title"/>
          </p:nvPr>
        </p:nvSpPr>
        <p:spPr>
          <a:xfrm>
            <a:off x="628650" y="5358141"/>
            <a:ext cx="7886700" cy="942664"/>
          </a:xfrm>
          <a:solidFill>
            <a:srgbClr val="0070C0"/>
          </a:solidFill>
          <a:ln>
            <a:solidFill>
              <a:srgbClr val="002060"/>
            </a:solidFill>
          </a:ln>
        </p:spPr>
        <p:txBody>
          <a:bodyPr vert="horz" lIns="91440" tIns="45720" rIns="91440" bIns="45720" rtlCol="0" anchor="ctr">
            <a:normAutofit/>
          </a:bodyPr>
          <a:lstStyle/>
          <a:p>
            <a:pPr algn="ctr" defTabSz="914400"/>
            <a:r>
              <a:rPr lang="en-US" sz="4500" b="1" kern="1200" dirty="0">
                <a:solidFill>
                  <a:schemeClr val="bg1"/>
                </a:solidFill>
                <a:latin typeface="+mj-lt"/>
                <a:ea typeface="+mj-ea"/>
                <a:cs typeface="+mj-cs"/>
              </a:rPr>
              <a:t>21 January 2021</a:t>
            </a:r>
          </a:p>
        </p:txBody>
      </p:sp>
      <p:sp>
        <p:nvSpPr>
          <p:cNvPr id="5" name="Slide Number Placeholder 4">
            <a:extLst>
              <a:ext uri="{FF2B5EF4-FFF2-40B4-BE49-F238E27FC236}">
                <a16:creationId xmlns:a16="http://schemas.microsoft.com/office/drawing/2014/main" id="{5CF3B73C-ED02-8BAD-4FC8-E4BE7C7AF61D}"/>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DA2FF220-DCD7-E148-9635-B484FD263D38}" type="slidenum">
              <a:rPr lang="en-US" altLang="en-US" sz="1200" smtClean="0"/>
              <a:pPr>
                <a:spcAft>
                  <a:spcPts val="600"/>
                </a:spcAft>
              </a:pPr>
              <a:t>2</a:t>
            </a:fld>
            <a:endParaRPr lang="en-US" altLang="en-US" sz="1200"/>
          </a:p>
        </p:txBody>
      </p:sp>
    </p:spTree>
    <p:extLst>
      <p:ext uri="{BB962C8B-B14F-4D97-AF65-F5344CB8AC3E}">
        <p14:creationId xmlns:p14="http://schemas.microsoft.com/office/powerpoint/2010/main" val="1401538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4401417" y="1138036"/>
            <a:ext cx="4083287" cy="1402470"/>
          </a:xfrm>
        </p:spPr>
        <p:txBody>
          <a:bodyPr anchor="t">
            <a:normAutofit/>
          </a:bodyPr>
          <a:lstStyle/>
          <a:p>
            <a:pPr>
              <a:defRPr/>
            </a:pPr>
            <a:r>
              <a:rPr lang="en-US" sz="2800"/>
              <a:t>Consequences</a:t>
            </a:r>
          </a:p>
        </p:txBody>
      </p:sp>
      <p:pic>
        <p:nvPicPr>
          <p:cNvPr id="6" name="Picture 5">
            <a:extLst>
              <a:ext uri="{FF2B5EF4-FFF2-40B4-BE49-F238E27FC236}">
                <a16:creationId xmlns:a16="http://schemas.microsoft.com/office/drawing/2014/main" id="{5CA09F4E-4F7A-2AD6-CDAE-744D9D6A1EC9}"/>
              </a:ext>
            </a:extLst>
          </p:cNvPr>
          <p:cNvPicPr>
            <a:picLocks noChangeAspect="1"/>
          </p:cNvPicPr>
          <p:nvPr/>
        </p:nvPicPr>
        <p:blipFill rotWithShape="1">
          <a:blip r:embed="rId2"/>
          <a:srcRect l="15831" r="52481"/>
          <a:stretch/>
        </p:blipFill>
        <p:spPr>
          <a:xfrm>
            <a:off x="20" y="10"/>
            <a:ext cx="3863363" cy="6857990"/>
          </a:xfrm>
          <a:prstGeom prst="rect">
            <a:avLst/>
          </a:prstGeom>
        </p:spPr>
      </p:pic>
      <p:cxnSp>
        <p:nvCxnSpPr>
          <p:cNvPr id="10" name="Straight Connector 9">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78772" y="871146"/>
            <a:ext cx="55270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B1033D8-1953-6447-80AB-38B3BD1B6B2C}"/>
              </a:ext>
            </a:extLst>
          </p:cNvPr>
          <p:cNvSpPr>
            <a:spLocks noGrp="1"/>
          </p:cNvSpPr>
          <p:nvPr>
            <p:ph idx="1"/>
          </p:nvPr>
        </p:nvSpPr>
        <p:spPr>
          <a:xfrm>
            <a:off x="3779913" y="2551176"/>
            <a:ext cx="4704792" cy="3591207"/>
          </a:xfrm>
        </p:spPr>
        <p:txBody>
          <a:bodyPr>
            <a:normAutofit/>
          </a:bodyPr>
          <a:lstStyle/>
          <a:p>
            <a:pPr marL="457200" lvl="1" indent="0">
              <a:buFontTx/>
              <a:buNone/>
              <a:defRPr/>
            </a:pPr>
            <a:endParaRPr lang="en-US" sz="2000" dirty="0"/>
          </a:p>
          <a:p>
            <a:pPr>
              <a:defRPr/>
            </a:pPr>
            <a:r>
              <a:rPr lang="en-US" sz="2000" b="1" dirty="0"/>
              <a:t>FIFA and UEFA RULES:</a:t>
            </a:r>
          </a:p>
          <a:p>
            <a:pPr>
              <a:defRPr/>
            </a:pPr>
            <a:r>
              <a:rPr lang="en-US" sz="2000" b="1" dirty="0"/>
              <a:t>“if not exclude” competitors from the market, they restrict the creation of alternative and “innovative” formats </a:t>
            </a:r>
          </a:p>
          <a:p>
            <a:pPr>
              <a:defRPr/>
            </a:pPr>
            <a:r>
              <a:rPr lang="en-US" sz="2000" b="1" dirty="0"/>
              <a:t>Spectators cannot attend those competitions (para.176)</a:t>
            </a:r>
          </a:p>
          <a:p>
            <a:pPr>
              <a:defRPr/>
            </a:pPr>
            <a:r>
              <a:rPr lang="en-US" sz="2000" b="1" dirty="0"/>
              <a:t>Reinforce the barrier to entry in the market (para.177) because third entities clubs and players (vulnerable for sanctions)</a:t>
            </a:r>
            <a:endParaRPr lang="en-US" sz="2000" dirty="0"/>
          </a:p>
        </p:txBody>
      </p:sp>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0A027822-4A04-AA47-BF85-4AA82B9F78D1}" type="slidenum">
              <a:rPr lang="en-GB" altLang="en-US">
                <a:solidFill>
                  <a:schemeClr val="tx1">
                    <a:lumMod val="50000"/>
                    <a:lumOff val="50000"/>
                  </a:schemeClr>
                </a:solidFill>
              </a:rPr>
              <a:pPr>
                <a:spcAft>
                  <a:spcPts val="600"/>
                </a:spcAft>
              </a:pPr>
              <a:t>20</a:t>
            </a:fld>
            <a:endParaRPr lang="en-GB" altLang="en-US">
              <a:solidFill>
                <a:schemeClr val="tx1">
                  <a:lumMod val="50000"/>
                  <a:lumOff val="50000"/>
                </a:schemeClr>
              </a:solidFill>
            </a:endParaRPr>
          </a:p>
        </p:txBody>
      </p:sp>
    </p:spTree>
    <p:extLst>
      <p:ext uri="{BB962C8B-B14F-4D97-AF65-F5344CB8AC3E}">
        <p14:creationId xmlns:p14="http://schemas.microsoft.com/office/powerpoint/2010/main" val="3662681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518BCE60-EB58-4019-B93A-1094BA89FB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5239C5D7-3A83-4B28-BA16-9364DA5FA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0"/>
            <a:ext cx="4039153" cy="6858000"/>
          </a:xfrm>
          <a:prstGeom prst="rect">
            <a:avLst/>
          </a:prstGeom>
          <a:ln>
            <a:noFill/>
          </a:ln>
          <a:effectLst>
            <a:outerShdw blurRad="635000" dist="254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0E4BDC5-1DF0-B758-02E4-0AA24AB72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087"/>
            <a:ext cx="4577778" cy="5125412"/>
          </a:xfrm>
          <a:prstGeom prst="rect">
            <a:avLst/>
          </a:prstGeom>
          <a:ln>
            <a:noFill/>
          </a:ln>
          <a:effectLst>
            <a:outerShdw blurRad="635000" dist="254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14E567-D77E-EC23-4343-D2317E52C8B5}"/>
              </a:ext>
            </a:extLst>
          </p:cNvPr>
          <p:cNvSpPr>
            <a:spLocks noGrp="1"/>
          </p:cNvSpPr>
          <p:nvPr>
            <p:ph type="title"/>
          </p:nvPr>
        </p:nvSpPr>
        <p:spPr>
          <a:xfrm>
            <a:off x="576071" y="777240"/>
            <a:ext cx="3779367" cy="3792070"/>
          </a:xfrm>
        </p:spPr>
        <p:txBody>
          <a:bodyPr vert="horz" lIns="91440" tIns="45720" rIns="91440" bIns="45720" rtlCol="0" anchor="t">
            <a:normAutofit/>
          </a:bodyPr>
          <a:lstStyle/>
          <a:p>
            <a:pPr defTabSz="914400"/>
            <a:r>
              <a:rPr lang="en-US" sz="4200" dirty="0"/>
              <a:t>CONCLUSIONS: </a:t>
            </a:r>
          </a:p>
        </p:txBody>
      </p:sp>
      <p:sp>
        <p:nvSpPr>
          <p:cNvPr id="3" name="Content Placeholder 2">
            <a:extLst>
              <a:ext uri="{FF2B5EF4-FFF2-40B4-BE49-F238E27FC236}">
                <a16:creationId xmlns:a16="http://schemas.microsoft.com/office/drawing/2014/main" id="{B47FEF91-44D3-0416-F22F-393C12B79629}"/>
              </a:ext>
            </a:extLst>
          </p:cNvPr>
          <p:cNvSpPr>
            <a:spLocks noGrp="1"/>
          </p:cNvSpPr>
          <p:nvPr>
            <p:ph idx="1"/>
          </p:nvPr>
        </p:nvSpPr>
        <p:spPr>
          <a:xfrm>
            <a:off x="411077" y="2580793"/>
            <a:ext cx="3533285" cy="943901"/>
          </a:xfrm>
        </p:spPr>
        <p:txBody>
          <a:bodyPr vert="horz" lIns="91440" tIns="45720" rIns="91440" bIns="45720" rtlCol="0" anchor="ctr">
            <a:normAutofit fontScale="92500"/>
          </a:bodyPr>
          <a:lstStyle/>
          <a:p>
            <a:pPr marL="0" indent="0" defTabSz="914400">
              <a:spcBef>
                <a:spcPts val="1000"/>
              </a:spcBef>
              <a:buNone/>
            </a:pPr>
            <a:r>
              <a:rPr lang="en-US" sz="2400" dirty="0"/>
              <a:t>FIFA AND UEFA RULES  CONTRARY TO ART.101 TFEU</a:t>
            </a:r>
          </a:p>
        </p:txBody>
      </p:sp>
      <p:pic>
        <p:nvPicPr>
          <p:cNvPr id="6" name="Picture 5" descr="A purple pawn and a rolling dice">
            <a:extLst>
              <a:ext uri="{FF2B5EF4-FFF2-40B4-BE49-F238E27FC236}">
                <a16:creationId xmlns:a16="http://schemas.microsoft.com/office/drawing/2014/main" id="{419621ED-CA6D-5C83-3604-7AD5462F508E}"/>
              </a:ext>
            </a:extLst>
          </p:cNvPr>
          <p:cNvPicPr>
            <a:picLocks noChangeAspect="1"/>
          </p:cNvPicPr>
          <p:nvPr/>
        </p:nvPicPr>
        <p:blipFill rotWithShape="1">
          <a:blip r:embed="rId2"/>
          <a:srcRect l="30893" r="29793" b="-1"/>
          <a:stretch/>
        </p:blipFill>
        <p:spPr>
          <a:xfrm>
            <a:off x="4577778" y="10"/>
            <a:ext cx="4039155" cy="6857990"/>
          </a:xfrm>
          <a:prstGeom prst="rect">
            <a:avLst/>
          </a:prstGeom>
        </p:spPr>
      </p:pic>
      <p:sp>
        <p:nvSpPr>
          <p:cNvPr id="16" name="tint">
            <a:extLst>
              <a:ext uri="{FF2B5EF4-FFF2-40B4-BE49-F238E27FC236}">
                <a16:creationId xmlns:a16="http://schemas.microsoft.com/office/drawing/2014/main" id="{49109861-B852-BC17-33D7-416D00A39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19220" y="0"/>
            <a:ext cx="522493"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C45CD40F-75BF-7E4A-5161-9D98E4DCEF53}"/>
              </a:ext>
            </a:extLst>
          </p:cNvPr>
          <p:cNvSpPr>
            <a:spLocks noGrp="1"/>
          </p:cNvSpPr>
          <p:nvPr>
            <p:ph type="sldNum" sz="quarter" idx="12"/>
          </p:nvPr>
        </p:nvSpPr>
        <p:spPr>
          <a:xfrm>
            <a:off x="6549390" y="6356350"/>
            <a:ext cx="2400300" cy="365125"/>
          </a:xfrm>
        </p:spPr>
        <p:txBody>
          <a:bodyPr vert="horz" lIns="91440" tIns="45720" rIns="91440" bIns="45720" rtlCol="0" anchor="ctr">
            <a:normAutofit/>
          </a:bodyPr>
          <a:lstStyle/>
          <a:p>
            <a:pPr>
              <a:spcAft>
                <a:spcPts val="600"/>
              </a:spcAft>
              <a:defRPr/>
            </a:pPr>
            <a:fld id="{8E6776C0-889C-324D-9AB3-AC41C33F1163}" type="slidenum">
              <a:rPr lang="en-US" altLang="en-US" sz="1200" smtClean="0">
                <a:solidFill>
                  <a:prstClr val="black">
                    <a:tint val="75000"/>
                  </a:prstClr>
                </a:solidFill>
                <a:latin typeface="Calibri" panose="020F0502020204030204"/>
              </a:rPr>
              <a:pPr>
                <a:spcAft>
                  <a:spcPts val="600"/>
                </a:spcAft>
                <a:defRPr/>
              </a:pPr>
              <a:t>21</a:t>
            </a:fld>
            <a:endParaRPr lang="en-US" alt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74203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0EB215C-7839-4CEA-AA02-B8F7755F9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91011C6D-05BE-4D99-8C11-A0E478B129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8186350" cy="2251389"/>
          </a:xfrm>
          <a:custGeom>
            <a:avLst/>
            <a:gdLst>
              <a:gd name="connsiteX0" fmla="*/ 0 w 10915134"/>
              <a:gd name="connsiteY0" fmla="*/ 0 h 2251389"/>
              <a:gd name="connsiteX1" fmla="*/ 10915134 w 10915134"/>
              <a:gd name="connsiteY1" fmla="*/ 0 h 2251389"/>
              <a:gd name="connsiteX2" fmla="*/ 10882980 w 10915134"/>
              <a:gd name="connsiteY2" fmla="*/ 49990 h 2251389"/>
              <a:gd name="connsiteX3" fmla="*/ 10834795 w 10915134"/>
              <a:gd name="connsiteY3" fmla="*/ 110024 h 2251389"/>
              <a:gd name="connsiteX4" fmla="*/ 10738392 w 10915134"/>
              <a:gd name="connsiteY4" fmla="*/ 165813 h 2251389"/>
              <a:gd name="connsiteX5" fmla="*/ 10633692 w 10915134"/>
              <a:gd name="connsiteY5" fmla="*/ 209264 h 2251389"/>
              <a:gd name="connsiteX6" fmla="*/ 10586800 w 10915134"/>
              <a:gd name="connsiteY6" fmla="*/ 239716 h 2251389"/>
              <a:gd name="connsiteX7" fmla="*/ 10501658 w 10915134"/>
              <a:gd name="connsiteY7" fmla="*/ 307174 h 2251389"/>
              <a:gd name="connsiteX8" fmla="*/ 10404067 w 10915134"/>
              <a:gd name="connsiteY8" fmla="*/ 412395 h 2251389"/>
              <a:gd name="connsiteX9" fmla="*/ 10380953 w 10915134"/>
              <a:gd name="connsiteY9" fmla="*/ 472334 h 2251389"/>
              <a:gd name="connsiteX10" fmla="*/ 10341416 w 10915134"/>
              <a:gd name="connsiteY10" fmla="*/ 504774 h 2251389"/>
              <a:gd name="connsiteX11" fmla="*/ 10326329 w 10915134"/>
              <a:gd name="connsiteY11" fmla="*/ 523459 h 2251389"/>
              <a:gd name="connsiteX12" fmla="*/ 10298289 w 10915134"/>
              <a:gd name="connsiteY12" fmla="*/ 532173 h 2251389"/>
              <a:gd name="connsiteX13" fmla="*/ 10243127 w 10915134"/>
              <a:gd name="connsiteY13" fmla="*/ 540715 h 2251389"/>
              <a:gd name="connsiteX14" fmla="*/ 10141243 w 10915134"/>
              <a:gd name="connsiteY14" fmla="*/ 592343 h 2251389"/>
              <a:gd name="connsiteX15" fmla="*/ 9940352 w 10915134"/>
              <a:gd name="connsiteY15" fmla="*/ 631518 h 2251389"/>
              <a:gd name="connsiteX16" fmla="*/ 9836226 w 10915134"/>
              <a:gd name="connsiteY16" fmla="*/ 660496 h 2251389"/>
              <a:gd name="connsiteX17" fmla="*/ 9686899 w 10915134"/>
              <a:gd name="connsiteY17" fmla="*/ 683782 h 2251389"/>
              <a:gd name="connsiteX18" fmla="*/ 9578209 w 10915134"/>
              <a:gd name="connsiteY18" fmla="*/ 709781 h 2251389"/>
              <a:gd name="connsiteX19" fmla="*/ 9437298 w 10915134"/>
              <a:gd name="connsiteY19" fmla="*/ 757337 h 2251389"/>
              <a:gd name="connsiteX20" fmla="*/ 9435498 w 10915134"/>
              <a:gd name="connsiteY20" fmla="*/ 759689 h 2251389"/>
              <a:gd name="connsiteX21" fmla="*/ 9413910 w 10915134"/>
              <a:gd name="connsiteY21" fmla="*/ 764531 h 2251389"/>
              <a:gd name="connsiteX22" fmla="*/ 9361370 w 10915134"/>
              <a:gd name="connsiteY22" fmla="*/ 760593 h 2251389"/>
              <a:gd name="connsiteX23" fmla="*/ 9356626 w 10915134"/>
              <a:gd name="connsiteY23" fmla="*/ 764594 h 2251389"/>
              <a:gd name="connsiteX24" fmla="*/ 9311281 w 10915134"/>
              <a:gd name="connsiteY24" fmla="*/ 769260 h 2251389"/>
              <a:gd name="connsiteX25" fmla="*/ 9311173 w 10915134"/>
              <a:gd name="connsiteY25" fmla="*/ 771337 h 2251389"/>
              <a:gd name="connsiteX26" fmla="*/ 9300658 w 10915134"/>
              <a:gd name="connsiteY26" fmla="*/ 781452 h 2251389"/>
              <a:gd name="connsiteX27" fmla="*/ 9279376 w 10915134"/>
              <a:gd name="connsiteY27" fmla="*/ 796188 h 2251389"/>
              <a:gd name="connsiteX28" fmla="*/ 9189502 w 10915134"/>
              <a:gd name="connsiteY28" fmla="*/ 860175 h 2251389"/>
              <a:gd name="connsiteX29" fmla="*/ 9180260 w 10915134"/>
              <a:gd name="connsiteY29" fmla="*/ 862300 h 2251389"/>
              <a:gd name="connsiteX30" fmla="*/ 9180186 w 10915134"/>
              <a:gd name="connsiteY30" fmla="*/ 862799 h 2251389"/>
              <a:gd name="connsiteX31" fmla="*/ 9170652 w 10915134"/>
              <a:gd name="connsiteY31" fmla="*/ 865945 h 2251389"/>
              <a:gd name="connsiteX32" fmla="*/ 9145484 w 10915134"/>
              <a:gd name="connsiteY32" fmla="*/ 870300 h 2251389"/>
              <a:gd name="connsiteX33" fmla="*/ 9140031 w 10915134"/>
              <a:gd name="connsiteY33" fmla="*/ 874741 h 2251389"/>
              <a:gd name="connsiteX34" fmla="*/ 9138892 w 10915134"/>
              <a:gd name="connsiteY34" fmla="*/ 880860 h 2251389"/>
              <a:gd name="connsiteX35" fmla="*/ 9107257 w 10915134"/>
              <a:gd name="connsiteY35" fmla="*/ 903704 h 2251389"/>
              <a:gd name="connsiteX36" fmla="*/ 9034880 w 10915134"/>
              <a:gd name="connsiteY36" fmla="*/ 948837 h 2251389"/>
              <a:gd name="connsiteX37" fmla="*/ 8950600 w 10915134"/>
              <a:gd name="connsiteY37" fmla="*/ 994853 h 2251389"/>
              <a:gd name="connsiteX38" fmla="*/ 8753014 w 10915134"/>
              <a:gd name="connsiteY38" fmla="*/ 1118658 h 2251389"/>
              <a:gd name="connsiteX39" fmla="*/ 8581094 w 10915134"/>
              <a:gd name="connsiteY39" fmla="*/ 1153261 h 2251389"/>
              <a:gd name="connsiteX40" fmla="*/ 8498175 w 10915134"/>
              <a:gd name="connsiteY40" fmla="*/ 1187969 h 2251389"/>
              <a:gd name="connsiteX41" fmla="*/ 8448788 w 10915134"/>
              <a:gd name="connsiteY41" fmla="*/ 1206463 h 2251389"/>
              <a:gd name="connsiteX42" fmla="*/ 8367996 w 10915134"/>
              <a:gd name="connsiteY42" fmla="*/ 1232783 h 2251389"/>
              <a:gd name="connsiteX43" fmla="*/ 8367423 w 10915134"/>
              <a:gd name="connsiteY43" fmla="*/ 1238278 h 2251389"/>
              <a:gd name="connsiteX44" fmla="*/ 8359640 w 10915134"/>
              <a:gd name="connsiteY44" fmla="*/ 1246782 h 2251389"/>
              <a:gd name="connsiteX45" fmla="*/ 8346100 w 10915134"/>
              <a:gd name="connsiteY45" fmla="*/ 1266142 h 2251389"/>
              <a:gd name="connsiteX46" fmla="*/ 8318833 w 10915134"/>
              <a:gd name="connsiteY46" fmla="*/ 1292714 h 2251389"/>
              <a:gd name="connsiteX47" fmla="*/ 8317719 w 10915134"/>
              <a:gd name="connsiteY47" fmla="*/ 1291904 h 2251389"/>
              <a:gd name="connsiteX48" fmla="*/ 8307730 w 10915134"/>
              <a:gd name="connsiteY48" fmla="*/ 1293984 h 2251389"/>
              <a:gd name="connsiteX49" fmla="*/ 8240756 w 10915134"/>
              <a:gd name="connsiteY49" fmla="*/ 1301537 h 2251389"/>
              <a:gd name="connsiteX50" fmla="*/ 8216639 w 10915134"/>
              <a:gd name="connsiteY50" fmla="*/ 1327887 h 2251389"/>
              <a:gd name="connsiteX51" fmla="*/ 8211337 w 10915134"/>
              <a:gd name="connsiteY51" fmla="*/ 1332570 h 2251389"/>
              <a:gd name="connsiteX52" fmla="*/ 8211048 w 10915134"/>
              <a:gd name="connsiteY52" fmla="*/ 1332403 h 2251389"/>
              <a:gd name="connsiteX53" fmla="*/ 8205085 w 10915134"/>
              <a:gd name="connsiteY53" fmla="*/ 1336831 h 2251389"/>
              <a:gd name="connsiteX54" fmla="*/ 8137554 w 10915134"/>
              <a:gd name="connsiteY54" fmla="*/ 1342145 h 2251389"/>
              <a:gd name="connsiteX55" fmla="*/ 8054564 w 10915134"/>
              <a:gd name="connsiteY55" fmla="*/ 1367911 h 2251389"/>
              <a:gd name="connsiteX56" fmla="*/ 7973237 w 10915134"/>
              <a:gd name="connsiteY56" fmla="*/ 1397544 h 2251389"/>
              <a:gd name="connsiteX57" fmla="*/ 7944198 w 10915134"/>
              <a:gd name="connsiteY57" fmla="*/ 1410276 h 2251389"/>
              <a:gd name="connsiteX58" fmla="*/ 7890643 w 10915134"/>
              <a:gd name="connsiteY58" fmla="*/ 1424144 h 2251389"/>
              <a:gd name="connsiteX59" fmla="*/ 7864997 w 10915134"/>
              <a:gd name="connsiteY59" fmla="*/ 1425023 h 2251389"/>
              <a:gd name="connsiteX60" fmla="*/ 7864067 w 10915134"/>
              <a:gd name="connsiteY60" fmla="*/ 1426002 h 2251389"/>
              <a:gd name="connsiteX61" fmla="*/ 7861153 w 10915134"/>
              <a:gd name="connsiteY61" fmla="*/ 1423038 h 2251389"/>
              <a:gd name="connsiteX62" fmla="*/ 7844586 w 10915134"/>
              <a:gd name="connsiteY62" fmla="*/ 1429169 h 2251389"/>
              <a:gd name="connsiteX63" fmla="*/ 7840350 w 10915134"/>
              <a:gd name="connsiteY63" fmla="*/ 1432451 h 2251389"/>
              <a:gd name="connsiteX64" fmla="*/ 7833722 w 10915134"/>
              <a:gd name="connsiteY64" fmla="*/ 1435148 h 2251389"/>
              <a:gd name="connsiteX65" fmla="*/ 7833492 w 10915134"/>
              <a:gd name="connsiteY65" fmla="*/ 1434901 h 2251389"/>
              <a:gd name="connsiteX66" fmla="*/ 7827413 w 10915134"/>
              <a:gd name="connsiteY66" fmla="*/ 1438043 h 2251389"/>
              <a:gd name="connsiteX67" fmla="*/ 7798463 w 10915134"/>
              <a:gd name="connsiteY67" fmla="*/ 1457407 h 2251389"/>
              <a:gd name="connsiteX68" fmla="*/ 7759015 w 10915134"/>
              <a:gd name="connsiteY68" fmla="*/ 1458666 h 2251389"/>
              <a:gd name="connsiteX69" fmla="*/ 7752684 w 10915134"/>
              <a:gd name="connsiteY69" fmla="*/ 1444792 h 2251389"/>
              <a:gd name="connsiteX70" fmla="*/ 7747867 w 10915134"/>
              <a:gd name="connsiteY70" fmla="*/ 1447976 h 2251389"/>
              <a:gd name="connsiteX71" fmla="*/ 7738750 w 10915134"/>
              <a:gd name="connsiteY71" fmla="*/ 1456574 h 2251389"/>
              <a:gd name="connsiteX72" fmla="*/ 7735619 w 10915134"/>
              <a:gd name="connsiteY72" fmla="*/ 1456320 h 2251389"/>
              <a:gd name="connsiteX73" fmla="*/ 7705072 w 10915134"/>
              <a:gd name="connsiteY73" fmla="*/ 1465768 h 2251389"/>
              <a:gd name="connsiteX74" fmla="*/ 7696073 w 10915134"/>
              <a:gd name="connsiteY74" fmla="*/ 1462212 h 2251389"/>
              <a:gd name="connsiteX75" fmla="*/ 7692096 w 10915134"/>
              <a:gd name="connsiteY75" fmla="*/ 1462163 h 2251389"/>
              <a:gd name="connsiteX76" fmla="*/ 7674689 w 10915134"/>
              <a:gd name="connsiteY76" fmla="*/ 1477613 h 2251389"/>
              <a:gd name="connsiteX77" fmla="*/ 7665348 w 10915134"/>
              <a:gd name="connsiteY77" fmla="*/ 1483862 h 2251389"/>
              <a:gd name="connsiteX78" fmla="*/ 7606276 w 10915134"/>
              <a:gd name="connsiteY78" fmla="*/ 1538521 h 2251389"/>
              <a:gd name="connsiteX79" fmla="*/ 7504695 w 10915134"/>
              <a:gd name="connsiteY79" fmla="*/ 1566686 h 2251389"/>
              <a:gd name="connsiteX80" fmla="*/ 7401270 w 10915134"/>
              <a:gd name="connsiteY80" fmla="*/ 1597361 h 2251389"/>
              <a:gd name="connsiteX81" fmla="*/ 7320321 w 10915134"/>
              <a:gd name="connsiteY81" fmla="*/ 1619535 h 2251389"/>
              <a:gd name="connsiteX82" fmla="*/ 7149526 w 10915134"/>
              <a:gd name="connsiteY82" fmla="*/ 1743630 h 2251389"/>
              <a:gd name="connsiteX83" fmla="*/ 7105391 w 10915134"/>
              <a:gd name="connsiteY83" fmla="*/ 1752328 h 2251389"/>
              <a:gd name="connsiteX84" fmla="*/ 7071654 w 10915134"/>
              <a:gd name="connsiteY84" fmla="*/ 1785091 h 2251389"/>
              <a:gd name="connsiteX85" fmla="*/ 7054359 w 10915134"/>
              <a:gd name="connsiteY85" fmla="*/ 1782439 h 2251389"/>
              <a:gd name="connsiteX86" fmla="*/ 7051319 w 10915134"/>
              <a:gd name="connsiteY86" fmla="*/ 1781706 h 2251389"/>
              <a:gd name="connsiteX87" fmla="*/ 7040377 w 10915134"/>
              <a:gd name="connsiteY87" fmla="*/ 1784767 h 2251389"/>
              <a:gd name="connsiteX88" fmla="*/ 7035771 w 10915134"/>
              <a:gd name="connsiteY88" fmla="*/ 1778137 h 2251389"/>
              <a:gd name="connsiteX89" fmla="*/ 7018208 w 10915134"/>
              <a:gd name="connsiteY89" fmla="*/ 1777373 h 2251389"/>
              <a:gd name="connsiteX90" fmla="*/ 6998493 w 10915134"/>
              <a:gd name="connsiteY90" fmla="*/ 1785098 h 2251389"/>
              <a:gd name="connsiteX91" fmla="*/ 6928288 w 10915134"/>
              <a:gd name="connsiteY91" fmla="*/ 1811732 h 2251389"/>
              <a:gd name="connsiteX92" fmla="*/ 6917773 w 10915134"/>
              <a:gd name="connsiteY92" fmla="*/ 1820666 h 2251389"/>
              <a:gd name="connsiteX93" fmla="*/ 6881789 w 10915134"/>
              <a:gd name="connsiteY93" fmla="*/ 1828309 h 2251389"/>
              <a:gd name="connsiteX94" fmla="*/ 6879926 w 10915134"/>
              <a:gd name="connsiteY94" fmla="*/ 1830591 h 2251389"/>
              <a:gd name="connsiteX95" fmla="*/ 6845508 w 10915134"/>
              <a:gd name="connsiteY95" fmla="*/ 1841035 h 2251389"/>
              <a:gd name="connsiteX96" fmla="*/ 6786683 w 10915134"/>
              <a:gd name="connsiteY96" fmla="*/ 1868367 h 2251389"/>
              <a:gd name="connsiteX97" fmla="*/ 6773874 w 10915134"/>
              <a:gd name="connsiteY97" fmla="*/ 1863267 h 2251389"/>
              <a:gd name="connsiteX98" fmla="*/ 6771241 w 10915134"/>
              <a:gd name="connsiteY98" fmla="*/ 1859449 h 2251389"/>
              <a:gd name="connsiteX99" fmla="*/ 6755065 w 10915134"/>
              <a:gd name="connsiteY99" fmla="*/ 1866822 h 2251389"/>
              <a:gd name="connsiteX100" fmla="*/ 6740854 w 10915134"/>
              <a:gd name="connsiteY100" fmla="*/ 1865352 h 2251389"/>
              <a:gd name="connsiteX101" fmla="*/ 6730997 w 10915134"/>
              <a:gd name="connsiteY101" fmla="*/ 1874155 h 2251389"/>
              <a:gd name="connsiteX102" fmla="*/ 6714212 w 10915134"/>
              <a:gd name="connsiteY102" fmla="*/ 1876293 h 2251389"/>
              <a:gd name="connsiteX103" fmla="*/ 6693130 w 10915134"/>
              <a:gd name="connsiteY103" fmla="*/ 1876808 h 2251389"/>
              <a:gd name="connsiteX104" fmla="*/ 6674405 w 10915134"/>
              <a:gd name="connsiteY104" fmla="*/ 1873459 h 2251389"/>
              <a:gd name="connsiteX105" fmla="*/ 6647714 w 10915134"/>
              <a:gd name="connsiteY105" fmla="*/ 1878941 h 2251389"/>
              <a:gd name="connsiteX106" fmla="*/ 6586613 w 10915134"/>
              <a:gd name="connsiteY106" fmla="*/ 1887053 h 2251389"/>
              <a:gd name="connsiteX107" fmla="*/ 6540424 w 10915134"/>
              <a:gd name="connsiteY107" fmla="*/ 1893269 h 2251389"/>
              <a:gd name="connsiteX108" fmla="*/ 6460034 w 10915134"/>
              <a:gd name="connsiteY108" fmla="*/ 1911286 h 2251389"/>
              <a:gd name="connsiteX109" fmla="*/ 6445449 w 10915134"/>
              <a:gd name="connsiteY109" fmla="*/ 1926499 h 2251389"/>
              <a:gd name="connsiteX110" fmla="*/ 6407092 w 10915134"/>
              <a:gd name="connsiteY110" fmla="*/ 1921993 h 2251389"/>
              <a:gd name="connsiteX111" fmla="*/ 6396332 w 10915134"/>
              <a:gd name="connsiteY111" fmla="*/ 1907025 h 2251389"/>
              <a:gd name="connsiteX112" fmla="*/ 6347048 w 10915134"/>
              <a:gd name="connsiteY112" fmla="*/ 1912130 h 2251389"/>
              <a:gd name="connsiteX113" fmla="*/ 6302270 w 10915134"/>
              <a:gd name="connsiteY113" fmla="*/ 1933613 h 2251389"/>
              <a:gd name="connsiteX114" fmla="*/ 6243078 w 10915134"/>
              <a:gd name="connsiteY114" fmla="*/ 1945644 h 2251389"/>
              <a:gd name="connsiteX115" fmla="*/ 6207738 w 10915134"/>
              <a:gd name="connsiteY115" fmla="*/ 1953011 h 2251389"/>
              <a:gd name="connsiteX116" fmla="*/ 6108781 w 10915134"/>
              <a:gd name="connsiteY116" fmla="*/ 1959474 h 2251389"/>
              <a:gd name="connsiteX117" fmla="*/ 6103698 w 10915134"/>
              <a:gd name="connsiteY117" fmla="*/ 1959304 h 2251389"/>
              <a:gd name="connsiteX118" fmla="*/ 6087017 w 10915134"/>
              <a:gd name="connsiteY118" fmla="*/ 1969078 h 2251389"/>
              <a:gd name="connsiteX119" fmla="*/ 6086313 w 10915134"/>
              <a:gd name="connsiteY119" fmla="*/ 1971580 h 2251389"/>
              <a:gd name="connsiteX120" fmla="*/ 6024291 w 10915134"/>
              <a:gd name="connsiteY120" fmla="*/ 1966761 h 2251389"/>
              <a:gd name="connsiteX121" fmla="*/ 6016853 w 10915134"/>
              <a:gd name="connsiteY121" fmla="*/ 1970526 h 2251389"/>
              <a:gd name="connsiteX122" fmla="*/ 5975404 w 10915134"/>
              <a:gd name="connsiteY122" fmla="*/ 1961749 h 2251389"/>
              <a:gd name="connsiteX123" fmla="*/ 5954536 w 10915134"/>
              <a:gd name="connsiteY123" fmla="*/ 1960220 h 2251389"/>
              <a:gd name="connsiteX124" fmla="*/ 5917280 w 10915134"/>
              <a:gd name="connsiteY124" fmla="*/ 1954478 h 2251389"/>
              <a:gd name="connsiteX125" fmla="*/ 5914232 w 10915134"/>
              <a:gd name="connsiteY125" fmla="*/ 1956919 h 2251389"/>
              <a:gd name="connsiteX126" fmla="*/ 5906850 w 10915134"/>
              <a:gd name="connsiteY126" fmla="*/ 1954702 h 2251389"/>
              <a:gd name="connsiteX127" fmla="*/ 5901461 w 10915134"/>
              <a:gd name="connsiteY127" fmla="*/ 1957577 h 2251389"/>
              <a:gd name="connsiteX128" fmla="*/ 5895317 w 10915134"/>
              <a:gd name="connsiteY128" fmla="*/ 1956828 h 2251389"/>
              <a:gd name="connsiteX129" fmla="*/ 5831128 w 10915134"/>
              <a:gd name="connsiteY129" fmla="*/ 1968382 h 2251389"/>
              <a:gd name="connsiteX130" fmla="*/ 5817261 w 10915134"/>
              <a:gd name="connsiteY130" fmla="*/ 1966124 h 2251389"/>
              <a:gd name="connsiteX131" fmla="*/ 5806791 w 10915134"/>
              <a:gd name="connsiteY131" fmla="*/ 1974713 h 2251389"/>
              <a:gd name="connsiteX132" fmla="*/ 5762574 w 10915134"/>
              <a:gd name="connsiteY132" fmla="*/ 1976973 h 2251389"/>
              <a:gd name="connsiteX133" fmla="*/ 5747297 w 10915134"/>
              <a:gd name="connsiteY133" fmla="*/ 1970252 h 2251389"/>
              <a:gd name="connsiteX134" fmla="*/ 5733169 w 10915134"/>
              <a:gd name="connsiteY134" fmla="*/ 1965433 h 2251389"/>
              <a:gd name="connsiteX135" fmla="*/ 5731338 w 10915134"/>
              <a:gd name="connsiteY135" fmla="*/ 1965447 h 2251389"/>
              <a:gd name="connsiteX136" fmla="*/ 5712957 w 10915134"/>
              <a:gd name="connsiteY136" fmla="*/ 1965596 h 2251389"/>
              <a:gd name="connsiteX137" fmla="*/ 5678760 w 10915134"/>
              <a:gd name="connsiteY137" fmla="*/ 1965873 h 2251389"/>
              <a:gd name="connsiteX138" fmla="*/ 5612457 w 10915134"/>
              <a:gd name="connsiteY138" fmla="*/ 1972287 h 2251389"/>
              <a:gd name="connsiteX139" fmla="*/ 5462439 w 10915134"/>
              <a:gd name="connsiteY139" fmla="*/ 1941766 h 2251389"/>
              <a:gd name="connsiteX140" fmla="*/ 5249426 w 10915134"/>
              <a:gd name="connsiteY140" fmla="*/ 1957993 h 2251389"/>
              <a:gd name="connsiteX141" fmla="*/ 4795460 w 10915134"/>
              <a:gd name="connsiteY141" fmla="*/ 2018541 h 2251389"/>
              <a:gd name="connsiteX142" fmla="*/ 4698875 w 10915134"/>
              <a:gd name="connsiteY142" fmla="*/ 2031693 h 2251389"/>
              <a:gd name="connsiteX143" fmla="*/ 4635334 w 10915134"/>
              <a:gd name="connsiteY143" fmla="*/ 2035504 h 2251389"/>
              <a:gd name="connsiteX144" fmla="*/ 4529228 w 10915134"/>
              <a:gd name="connsiteY144" fmla="*/ 2076609 h 2251389"/>
              <a:gd name="connsiteX145" fmla="*/ 4408461 w 10915134"/>
              <a:gd name="connsiteY145" fmla="*/ 2090939 h 2251389"/>
              <a:gd name="connsiteX146" fmla="*/ 4254651 w 10915134"/>
              <a:gd name="connsiteY146" fmla="*/ 2101730 h 2251389"/>
              <a:gd name="connsiteX147" fmla="*/ 4213233 w 10915134"/>
              <a:gd name="connsiteY147" fmla="*/ 2120326 h 2251389"/>
              <a:gd name="connsiteX148" fmla="*/ 4153938 w 10915134"/>
              <a:gd name="connsiteY148" fmla="*/ 2137520 h 2251389"/>
              <a:gd name="connsiteX149" fmla="*/ 4050969 w 10915134"/>
              <a:gd name="connsiteY149" fmla="*/ 2177971 h 2251389"/>
              <a:gd name="connsiteX150" fmla="*/ 3933162 w 10915134"/>
              <a:gd name="connsiteY150" fmla="*/ 2199509 h 2251389"/>
              <a:gd name="connsiteX151" fmla="*/ 3797609 w 10915134"/>
              <a:gd name="connsiteY151" fmla="*/ 2185813 h 2251389"/>
              <a:gd name="connsiteX152" fmla="*/ 3723511 w 10915134"/>
              <a:gd name="connsiteY152" fmla="*/ 2185401 h 2251389"/>
              <a:gd name="connsiteX153" fmla="*/ 3478465 w 10915134"/>
              <a:gd name="connsiteY153" fmla="*/ 2181087 h 2251389"/>
              <a:gd name="connsiteX154" fmla="*/ 3308996 w 10915134"/>
              <a:gd name="connsiteY154" fmla="*/ 2177978 h 2251389"/>
              <a:gd name="connsiteX155" fmla="*/ 3260282 w 10915134"/>
              <a:gd name="connsiteY155" fmla="*/ 2194479 h 2251389"/>
              <a:gd name="connsiteX156" fmla="*/ 3178557 w 10915134"/>
              <a:gd name="connsiteY156" fmla="*/ 2221451 h 2251389"/>
              <a:gd name="connsiteX157" fmla="*/ 3097074 w 10915134"/>
              <a:gd name="connsiteY157" fmla="*/ 2229837 h 2251389"/>
              <a:gd name="connsiteX158" fmla="*/ 3029944 w 10915134"/>
              <a:gd name="connsiteY158" fmla="*/ 2248531 h 2251389"/>
              <a:gd name="connsiteX159" fmla="*/ 2964870 w 10915134"/>
              <a:gd name="connsiteY159" fmla="*/ 2251389 h 2251389"/>
              <a:gd name="connsiteX160" fmla="*/ 2931496 w 10915134"/>
              <a:gd name="connsiteY160" fmla="*/ 2243024 h 2251389"/>
              <a:gd name="connsiteX161" fmla="*/ 2892959 w 10915134"/>
              <a:gd name="connsiteY161" fmla="*/ 2233969 h 2251389"/>
              <a:gd name="connsiteX162" fmla="*/ 2839074 w 10915134"/>
              <a:gd name="connsiteY162" fmla="*/ 2225008 h 2251389"/>
              <a:gd name="connsiteX163" fmla="*/ 2693779 w 10915134"/>
              <a:gd name="connsiteY163" fmla="*/ 2231570 h 2251389"/>
              <a:gd name="connsiteX164" fmla="*/ 2523799 w 10915134"/>
              <a:gd name="connsiteY164" fmla="*/ 2236547 h 2251389"/>
              <a:gd name="connsiteX165" fmla="*/ 2340069 w 10915134"/>
              <a:gd name="connsiteY165" fmla="*/ 2220699 h 2251389"/>
              <a:gd name="connsiteX166" fmla="*/ 2076408 w 10915134"/>
              <a:gd name="connsiteY166" fmla="*/ 2194398 h 2251389"/>
              <a:gd name="connsiteX167" fmla="*/ 1983593 w 10915134"/>
              <a:gd name="connsiteY167" fmla="*/ 2219360 h 2251389"/>
              <a:gd name="connsiteX168" fmla="*/ 1853105 w 10915134"/>
              <a:gd name="connsiteY168" fmla="*/ 2214141 h 2251389"/>
              <a:gd name="connsiteX169" fmla="*/ 1748511 w 10915134"/>
              <a:gd name="connsiteY169" fmla="*/ 2178472 h 2251389"/>
              <a:gd name="connsiteX170" fmla="*/ 1633422 w 10915134"/>
              <a:gd name="connsiteY170" fmla="*/ 2143415 h 2251389"/>
              <a:gd name="connsiteX171" fmla="*/ 1558946 w 10915134"/>
              <a:gd name="connsiteY171" fmla="*/ 2128843 h 2251389"/>
              <a:gd name="connsiteX172" fmla="*/ 1385344 w 10915134"/>
              <a:gd name="connsiteY172" fmla="*/ 2124817 h 2251389"/>
              <a:gd name="connsiteX173" fmla="*/ 1227473 w 10915134"/>
              <a:gd name="connsiteY173" fmla="*/ 2113291 h 2251389"/>
              <a:gd name="connsiteX174" fmla="*/ 1088711 w 10915134"/>
              <a:gd name="connsiteY174" fmla="*/ 2097947 h 2251389"/>
              <a:gd name="connsiteX175" fmla="*/ 939259 w 10915134"/>
              <a:gd name="connsiteY175" fmla="*/ 2073411 h 2251389"/>
              <a:gd name="connsiteX176" fmla="*/ 914345 w 10915134"/>
              <a:gd name="connsiteY176" fmla="*/ 2063135 h 2251389"/>
              <a:gd name="connsiteX177" fmla="*/ 879393 w 10915134"/>
              <a:gd name="connsiteY177" fmla="*/ 2068419 h 2251389"/>
              <a:gd name="connsiteX178" fmla="*/ 739242 w 10915134"/>
              <a:gd name="connsiteY178" fmla="*/ 2091539 h 2251389"/>
              <a:gd name="connsiteX179" fmla="*/ 628509 w 10915134"/>
              <a:gd name="connsiteY179" fmla="*/ 2108134 h 2251389"/>
              <a:gd name="connsiteX180" fmla="*/ 508046 w 10915134"/>
              <a:gd name="connsiteY180" fmla="*/ 2109851 h 2251389"/>
              <a:gd name="connsiteX181" fmla="*/ 408793 w 10915134"/>
              <a:gd name="connsiteY181" fmla="*/ 2105335 h 2251389"/>
              <a:gd name="connsiteX182" fmla="*/ 259142 w 10915134"/>
              <a:gd name="connsiteY182" fmla="*/ 2115883 h 2251389"/>
              <a:gd name="connsiteX183" fmla="*/ 91266 w 10915134"/>
              <a:gd name="connsiteY183" fmla="*/ 2135533 h 2251389"/>
              <a:gd name="connsiteX184" fmla="*/ 12251 w 10915134"/>
              <a:gd name="connsiteY184" fmla="*/ 2121489 h 2251389"/>
              <a:gd name="connsiteX185" fmla="*/ 0 w 10915134"/>
              <a:gd name="connsiteY185" fmla="*/ 2122164 h 225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0915134" h="2251389">
                <a:moveTo>
                  <a:pt x="0" y="0"/>
                </a:moveTo>
                <a:lnTo>
                  <a:pt x="10915134" y="0"/>
                </a:lnTo>
                <a:lnTo>
                  <a:pt x="10882980" y="49990"/>
                </a:lnTo>
                <a:cubicBezTo>
                  <a:pt x="10880871" y="52147"/>
                  <a:pt x="10836905" y="107867"/>
                  <a:pt x="10834795" y="110024"/>
                </a:cubicBezTo>
                <a:cubicBezTo>
                  <a:pt x="10820319" y="128194"/>
                  <a:pt x="10762503" y="175620"/>
                  <a:pt x="10738392" y="165813"/>
                </a:cubicBezTo>
                <a:cubicBezTo>
                  <a:pt x="10748670" y="186392"/>
                  <a:pt x="10638347" y="188684"/>
                  <a:pt x="10633692" y="209264"/>
                </a:cubicBezTo>
                <a:cubicBezTo>
                  <a:pt x="10631767" y="225908"/>
                  <a:pt x="10597419" y="233945"/>
                  <a:pt x="10586800" y="239716"/>
                </a:cubicBezTo>
                <a:cubicBezTo>
                  <a:pt x="10579628" y="256520"/>
                  <a:pt x="10520682" y="224915"/>
                  <a:pt x="10501658" y="307174"/>
                </a:cubicBezTo>
                <a:cubicBezTo>
                  <a:pt x="10447727" y="313339"/>
                  <a:pt x="10447126" y="425780"/>
                  <a:pt x="10404067" y="412395"/>
                </a:cubicBezTo>
                <a:cubicBezTo>
                  <a:pt x="10392937" y="413598"/>
                  <a:pt x="10388815" y="467371"/>
                  <a:pt x="10380953" y="472334"/>
                </a:cubicBezTo>
                <a:lnTo>
                  <a:pt x="10341416" y="504774"/>
                </a:lnTo>
                <a:lnTo>
                  <a:pt x="10326329" y="523459"/>
                </a:lnTo>
                <a:lnTo>
                  <a:pt x="10298289" y="532173"/>
                </a:lnTo>
                <a:cubicBezTo>
                  <a:pt x="10284422" y="535049"/>
                  <a:pt x="10265952" y="533199"/>
                  <a:pt x="10243127" y="540715"/>
                </a:cubicBezTo>
                <a:cubicBezTo>
                  <a:pt x="10203910" y="562831"/>
                  <a:pt x="10165274" y="534580"/>
                  <a:pt x="10141243" y="592343"/>
                </a:cubicBezTo>
                <a:cubicBezTo>
                  <a:pt x="10059374" y="598371"/>
                  <a:pt x="10021953" y="650378"/>
                  <a:pt x="9940352" y="631518"/>
                </a:cubicBezTo>
                <a:cubicBezTo>
                  <a:pt x="9959797" y="646419"/>
                  <a:pt x="9860152" y="623282"/>
                  <a:pt x="9836226" y="660496"/>
                </a:cubicBezTo>
                <a:cubicBezTo>
                  <a:pt x="9788121" y="672556"/>
                  <a:pt x="9760988" y="668531"/>
                  <a:pt x="9686899" y="683782"/>
                </a:cubicBezTo>
                <a:cubicBezTo>
                  <a:pt x="9623800" y="700369"/>
                  <a:pt x="9613948" y="700871"/>
                  <a:pt x="9578209" y="709781"/>
                </a:cubicBezTo>
                <a:lnTo>
                  <a:pt x="9437298" y="757337"/>
                </a:lnTo>
                <a:lnTo>
                  <a:pt x="9435498" y="759689"/>
                </a:lnTo>
                <a:cubicBezTo>
                  <a:pt x="9426240" y="765982"/>
                  <a:pt x="9419508" y="766527"/>
                  <a:pt x="9413910" y="764531"/>
                </a:cubicBezTo>
                <a:lnTo>
                  <a:pt x="9361370" y="760593"/>
                </a:lnTo>
                <a:lnTo>
                  <a:pt x="9356626" y="764594"/>
                </a:lnTo>
                <a:lnTo>
                  <a:pt x="9311281" y="769260"/>
                </a:lnTo>
                <a:cubicBezTo>
                  <a:pt x="9311245" y="769953"/>
                  <a:pt x="9311210" y="770644"/>
                  <a:pt x="9311173" y="771337"/>
                </a:cubicBezTo>
                <a:cubicBezTo>
                  <a:pt x="9309900" y="776105"/>
                  <a:pt x="9307010" y="779823"/>
                  <a:pt x="9300658" y="781452"/>
                </a:cubicBezTo>
                <a:cubicBezTo>
                  <a:pt x="9318003" y="808459"/>
                  <a:pt x="9299643" y="793767"/>
                  <a:pt x="9279376" y="796188"/>
                </a:cubicBezTo>
                <a:cubicBezTo>
                  <a:pt x="9260850" y="809309"/>
                  <a:pt x="9206021" y="849156"/>
                  <a:pt x="9189502" y="860175"/>
                </a:cubicBezTo>
                <a:lnTo>
                  <a:pt x="9180260" y="862300"/>
                </a:lnTo>
                <a:cubicBezTo>
                  <a:pt x="9180236" y="862466"/>
                  <a:pt x="9180211" y="862633"/>
                  <a:pt x="9180186" y="862799"/>
                </a:cubicBezTo>
                <a:cubicBezTo>
                  <a:pt x="9178407" y="864232"/>
                  <a:pt x="9175456" y="865295"/>
                  <a:pt x="9170652" y="865945"/>
                </a:cubicBezTo>
                <a:lnTo>
                  <a:pt x="9145484" y="870300"/>
                </a:lnTo>
                <a:lnTo>
                  <a:pt x="9140031" y="874741"/>
                </a:lnTo>
                <a:lnTo>
                  <a:pt x="9138892" y="880860"/>
                </a:lnTo>
                <a:lnTo>
                  <a:pt x="9107257" y="903704"/>
                </a:lnTo>
                <a:cubicBezTo>
                  <a:pt x="9091321" y="899193"/>
                  <a:pt x="9043942" y="941365"/>
                  <a:pt x="9034880" y="948837"/>
                </a:cubicBezTo>
                <a:lnTo>
                  <a:pt x="8950600" y="994853"/>
                </a:lnTo>
                <a:cubicBezTo>
                  <a:pt x="8865196" y="1081843"/>
                  <a:pt x="8818875" y="1077389"/>
                  <a:pt x="8753014" y="1118658"/>
                </a:cubicBezTo>
                <a:cubicBezTo>
                  <a:pt x="8692981" y="1124704"/>
                  <a:pt x="8636332" y="1128410"/>
                  <a:pt x="8581094" y="1153261"/>
                </a:cubicBezTo>
                <a:cubicBezTo>
                  <a:pt x="8538621" y="1164812"/>
                  <a:pt x="8511758" y="1169577"/>
                  <a:pt x="8498175" y="1187969"/>
                </a:cubicBezTo>
                <a:lnTo>
                  <a:pt x="8448788" y="1206463"/>
                </a:lnTo>
                <a:lnTo>
                  <a:pt x="8367996" y="1232783"/>
                </a:lnTo>
                <a:cubicBezTo>
                  <a:pt x="8367806" y="1234615"/>
                  <a:pt x="8367614" y="1236446"/>
                  <a:pt x="8367423" y="1238278"/>
                </a:cubicBezTo>
                <a:lnTo>
                  <a:pt x="8359640" y="1246782"/>
                </a:lnTo>
                <a:lnTo>
                  <a:pt x="8346100" y="1266142"/>
                </a:lnTo>
                <a:lnTo>
                  <a:pt x="8318833" y="1292714"/>
                </a:lnTo>
                <a:lnTo>
                  <a:pt x="8317719" y="1291904"/>
                </a:lnTo>
                <a:cubicBezTo>
                  <a:pt x="8314688" y="1290662"/>
                  <a:pt x="8311461" y="1290840"/>
                  <a:pt x="8307730" y="1293984"/>
                </a:cubicBezTo>
                <a:cubicBezTo>
                  <a:pt x="8294903" y="1295590"/>
                  <a:pt x="8255937" y="1295887"/>
                  <a:pt x="8240756" y="1301537"/>
                </a:cubicBezTo>
                <a:cubicBezTo>
                  <a:pt x="8233324" y="1310481"/>
                  <a:pt x="8225256" y="1319366"/>
                  <a:pt x="8216639" y="1327887"/>
                </a:cubicBezTo>
                <a:lnTo>
                  <a:pt x="8211337" y="1332570"/>
                </a:lnTo>
                <a:lnTo>
                  <a:pt x="8211048" y="1332403"/>
                </a:lnTo>
                <a:cubicBezTo>
                  <a:pt x="8209501" y="1332874"/>
                  <a:pt x="8207607" y="1334206"/>
                  <a:pt x="8205085" y="1336831"/>
                </a:cubicBezTo>
                <a:lnTo>
                  <a:pt x="8137554" y="1342145"/>
                </a:lnTo>
                <a:cubicBezTo>
                  <a:pt x="8105705" y="1354688"/>
                  <a:pt x="8080446" y="1339423"/>
                  <a:pt x="8054564" y="1367911"/>
                </a:cubicBezTo>
                <a:cubicBezTo>
                  <a:pt x="8024726" y="1379555"/>
                  <a:pt x="7996957" y="1380148"/>
                  <a:pt x="7973237" y="1397544"/>
                </a:cubicBezTo>
                <a:cubicBezTo>
                  <a:pt x="7961439" y="1393972"/>
                  <a:pt x="7951168" y="1394796"/>
                  <a:pt x="7944198" y="1410276"/>
                </a:cubicBezTo>
                <a:cubicBezTo>
                  <a:pt x="7915673" y="1417804"/>
                  <a:pt x="7905583" y="1403950"/>
                  <a:pt x="7890643" y="1424144"/>
                </a:cubicBezTo>
                <a:cubicBezTo>
                  <a:pt x="7869590" y="1403678"/>
                  <a:pt x="7870757" y="1414314"/>
                  <a:pt x="7864997" y="1425023"/>
                </a:cubicBezTo>
                <a:lnTo>
                  <a:pt x="7864067" y="1426002"/>
                </a:lnTo>
                <a:lnTo>
                  <a:pt x="7861153" y="1423038"/>
                </a:lnTo>
                <a:lnTo>
                  <a:pt x="7844586" y="1429169"/>
                </a:lnTo>
                <a:lnTo>
                  <a:pt x="7840350" y="1432451"/>
                </a:lnTo>
                <a:cubicBezTo>
                  <a:pt x="7837357" y="1434345"/>
                  <a:pt x="7835272" y="1435129"/>
                  <a:pt x="7833722" y="1435148"/>
                </a:cubicBezTo>
                <a:lnTo>
                  <a:pt x="7833492" y="1434901"/>
                </a:lnTo>
                <a:lnTo>
                  <a:pt x="7827413" y="1438043"/>
                </a:lnTo>
                <a:cubicBezTo>
                  <a:pt x="7817294" y="1444069"/>
                  <a:pt x="7807591" y="1450613"/>
                  <a:pt x="7798463" y="1457407"/>
                </a:cubicBezTo>
                <a:cubicBezTo>
                  <a:pt x="7789625" y="1446704"/>
                  <a:pt x="7769649" y="1464040"/>
                  <a:pt x="7759015" y="1458666"/>
                </a:cubicBezTo>
                <a:lnTo>
                  <a:pt x="7752684" y="1444792"/>
                </a:lnTo>
                <a:lnTo>
                  <a:pt x="7747867" y="1447976"/>
                </a:lnTo>
                <a:lnTo>
                  <a:pt x="7738750" y="1456574"/>
                </a:lnTo>
                <a:cubicBezTo>
                  <a:pt x="7737328" y="1457741"/>
                  <a:pt x="7736297" y="1457914"/>
                  <a:pt x="7735619" y="1456320"/>
                </a:cubicBezTo>
                <a:cubicBezTo>
                  <a:pt x="7730006" y="1457852"/>
                  <a:pt x="7711662" y="1464787"/>
                  <a:pt x="7705072" y="1465768"/>
                </a:cubicBezTo>
                <a:lnTo>
                  <a:pt x="7696073" y="1462212"/>
                </a:lnTo>
                <a:lnTo>
                  <a:pt x="7692096" y="1462163"/>
                </a:lnTo>
                <a:lnTo>
                  <a:pt x="7674689" y="1477613"/>
                </a:lnTo>
                <a:lnTo>
                  <a:pt x="7665348" y="1483862"/>
                </a:lnTo>
                <a:lnTo>
                  <a:pt x="7606276" y="1538521"/>
                </a:lnTo>
                <a:lnTo>
                  <a:pt x="7504695" y="1566686"/>
                </a:lnTo>
                <a:cubicBezTo>
                  <a:pt x="7473718" y="1603709"/>
                  <a:pt x="7404436" y="1554658"/>
                  <a:pt x="7401270" y="1597361"/>
                </a:cubicBezTo>
                <a:cubicBezTo>
                  <a:pt x="7369238" y="1613154"/>
                  <a:pt x="7363418" y="1605164"/>
                  <a:pt x="7320321" y="1619535"/>
                </a:cubicBezTo>
                <a:cubicBezTo>
                  <a:pt x="7280514" y="1668809"/>
                  <a:pt x="7198683" y="1708462"/>
                  <a:pt x="7149526" y="1743630"/>
                </a:cubicBezTo>
                <a:cubicBezTo>
                  <a:pt x="7114410" y="1721934"/>
                  <a:pt x="7136043" y="1746476"/>
                  <a:pt x="7105391" y="1752328"/>
                </a:cubicBezTo>
                <a:cubicBezTo>
                  <a:pt x="7119677" y="1779725"/>
                  <a:pt x="7066212" y="1749779"/>
                  <a:pt x="7071654" y="1785091"/>
                </a:cubicBezTo>
                <a:cubicBezTo>
                  <a:pt x="7065905" y="1785038"/>
                  <a:pt x="7060161" y="1783873"/>
                  <a:pt x="7054359" y="1782439"/>
                </a:cubicBezTo>
                <a:lnTo>
                  <a:pt x="7051319" y="1781706"/>
                </a:lnTo>
                <a:lnTo>
                  <a:pt x="7040377" y="1784767"/>
                </a:lnTo>
                <a:lnTo>
                  <a:pt x="7035771" y="1778137"/>
                </a:lnTo>
                <a:lnTo>
                  <a:pt x="7018208" y="1777373"/>
                </a:lnTo>
                <a:cubicBezTo>
                  <a:pt x="7011866" y="1778247"/>
                  <a:pt x="7005318" y="1780539"/>
                  <a:pt x="6998493" y="1785098"/>
                </a:cubicBezTo>
                <a:cubicBezTo>
                  <a:pt x="6983689" y="1806072"/>
                  <a:pt x="6952865" y="1800516"/>
                  <a:pt x="6928288" y="1811732"/>
                </a:cubicBezTo>
                <a:lnTo>
                  <a:pt x="6917773" y="1820666"/>
                </a:lnTo>
                <a:lnTo>
                  <a:pt x="6881789" y="1828309"/>
                </a:lnTo>
                <a:lnTo>
                  <a:pt x="6879926" y="1830591"/>
                </a:lnTo>
                <a:cubicBezTo>
                  <a:pt x="6873880" y="1832712"/>
                  <a:pt x="6861049" y="1834739"/>
                  <a:pt x="6845508" y="1841035"/>
                </a:cubicBezTo>
                <a:lnTo>
                  <a:pt x="6786683" y="1868367"/>
                </a:lnTo>
                <a:lnTo>
                  <a:pt x="6773874" y="1863267"/>
                </a:lnTo>
                <a:lnTo>
                  <a:pt x="6771241" y="1859449"/>
                </a:lnTo>
                <a:lnTo>
                  <a:pt x="6755065" y="1866822"/>
                </a:lnTo>
                <a:lnTo>
                  <a:pt x="6740854" y="1865352"/>
                </a:lnTo>
                <a:lnTo>
                  <a:pt x="6730997" y="1874155"/>
                </a:lnTo>
                <a:lnTo>
                  <a:pt x="6714212" y="1876293"/>
                </a:lnTo>
                <a:cubicBezTo>
                  <a:pt x="6707919" y="1876308"/>
                  <a:pt x="6700834" y="1876122"/>
                  <a:pt x="6693130" y="1876808"/>
                </a:cubicBezTo>
                <a:lnTo>
                  <a:pt x="6674405" y="1873459"/>
                </a:lnTo>
                <a:lnTo>
                  <a:pt x="6647714" y="1878941"/>
                </a:lnTo>
                <a:cubicBezTo>
                  <a:pt x="6627122" y="1883360"/>
                  <a:pt x="6607220" y="1886896"/>
                  <a:pt x="6586613" y="1887053"/>
                </a:cubicBezTo>
                <a:cubicBezTo>
                  <a:pt x="6572205" y="1895536"/>
                  <a:pt x="6557706" y="1900239"/>
                  <a:pt x="6540424" y="1893269"/>
                </a:cubicBezTo>
                <a:cubicBezTo>
                  <a:pt x="6497538" y="1902769"/>
                  <a:pt x="6490601" y="1917381"/>
                  <a:pt x="6460034" y="1911286"/>
                </a:cubicBezTo>
                <a:cubicBezTo>
                  <a:pt x="6453811" y="1919532"/>
                  <a:pt x="6449254" y="1924158"/>
                  <a:pt x="6445449" y="1926499"/>
                </a:cubicBezTo>
                <a:cubicBezTo>
                  <a:pt x="6434030" y="1933525"/>
                  <a:pt x="6429411" y="1919994"/>
                  <a:pt x="6407092" y="1921993"/>
                </a:cubicBezTo>
                <a:cubicBezTo>
                  <a:pt x="6382682" y="1922166"/>
                  <a:pt x="6418607" y="1903450"/>
                  <a:pt x="6396332" y="1907025"/>
                </a:cubicBezTo>
                <a:cubicBezTo>
                  <a:pt x="6376015" y="1918727"/>
                  <a:pt x="6367614" y="1898795"/>
                  <a:pt x="6347048" y="1912130"/>
                </a:cubicBezTo>
                <a:cubicBezTo>
                  <a:pt x="6360109" y="1925598"/>
                  <a:pt x="6297691" y="1920276"/>
                  <a:pt x="6302270" y="1933613"/>
                </a:cubicBezTo>
                <a:cubicBezTo>
                  <a:pt x="6272680" y="1919839"/>
                  <a:pt x="6273323" y="1945036"/>
                  <a:pt x="6243078" y="1945644"/>
                </a:cubicBezTo>
                <a:cubicBezTo>
                  <a:pt x="6226744" y="1941607"/>
                  <a:pt x="6216828" y="1942552"/>
                  <a:pt x="6207738" y="1953011"/>
                </a:cubicBezTo>
                <a:cubicBezTo>
                  <a:pt x="6131633" y="1932600"/>
                  <a:pt x="6170923" y="1959774"/>
                  <a:pt x="6108781" y="1959474"/>
                </a:cubicBezTo>
                <a:lnTo>
                  <a:pt x="6103698" y="1959304"/>
                </a:lnTo>
                <a:lnTo>
                  <a:pt x="6087017" y="1969078"/>
                </a:lnTo>
                <a:cubicBezTo>
                  <a:pt x="6086783" y="1969912"/>
                  <a:pt x="6086547" y="1970745"/>
                  <a:pt x="6086313" y="1971580"/>
                </a:cubicBezTo>
                <a:lnTo>
                  <a:pt x="6024291" y="1966761"/>
                </a:lnTo>
                <a:lnTo>
                  <a:pt x="6016853" y="1970526"/>
                </a:lnTo>
                <a:lnTo>
                  <a:pt x="5975404" y="1961749"/>
                </a:lnTo>
                <a:lnTo>
                  <a:pt x="5954536" y="1960220"/>
                </a:lnTo>
                <a:lnTo>
                  <a:pt x="5917280" y="1954478"/>
                </a:lnTo>
                <a:lnTo>
                  <a:pt x="5914232" y="1956919"/>
                </a:lnTo>
                <a:lnTo>
                  <a:pt x="5906850" y="1954702"/>
                </a:lnTo>
                <a:lnTo>
                  <a:pt x="5901461" y="1957577"/>
                </a:lnTo>
                <a:lnTo>
                  <a:pt x="5895317" y="1956828"/>
                </a:lnTo>
                <a:cubicBezTo>
                  <a:pt x="5883595" y="1958629"/>
                  <a:pt x="5844137" y="1966833"/>
                  <a:pt x="5831128" y="1968382"/>
                </a:cubicBezTo>
                <a:lnTo>
                  <a:pt x="5817261" y="1966124"/>
                </a:lnTo>
                <a:lnTo>
                  <a:pt x="5806791" y="1974713"/>
                </a:lnTo>
                <a:lnTo>
                  <a:pt x="5762574" y="1976973"/>
                </a:lnTo>
                <a:lnTo>
                  <a:pt x="5747297" y="1970252"/>
                </a:lnTo>
                <a:lnTo>
                  <a:pt x="5733169" y="1965433"/>
                </a:lnTo>
                <a:lnTo>
                  <a:pt x="5731338" y="1965447"/>
                </a:lnTo>
                <a:lnTo>
                  <a:pt x="5712957" y="1965596"/>
                </a:lnTo>
                <a:lnTo>
                  <a:pt x="5678760" y="1965873"/>
                </a:lnTo>
                <a:cubicBezTo>
                  <a:pt x="5656934" y="1966331"/>
                  <a:pt x="5634795" y="1967772"/>
                  <a:pt x="5612457" y="1972287"/>
                </a:cubicBezTo>
                <a:cubicBezTo>
                  <a:pt x="5527023" y="1949966"/>
                  <a:pt x="5534401" y="1947926"/>
                  <a:pt x="5462439" y="1941766"/>
                </a:cubicBezTo>
                <a:cubicBezTo>
                  <a:pt x="5427425" y="1917624"/>
                  <a:pt x="5291183" y="1960519"/>
                  <a:pt x="5249426" y="1957993"/>
                </a:cubicBezTo>
                <a:cubicBezTo>
                  <a:pt x="5146406" y="1973328"/>
                  <a:pt x="4927624" y="2044719"/>
                  <a:pt x="4795460" y="2018541"/>
                </a:cubicBezTo>
                <a:cubicBezTo>
                  <a:pt x="4762844" y="2022395"/>
                  <a:pt x="4718233" y="2031407"/>
                  <a:pt x="4698875" y="2031693"/>
                </a:cubicBezTo>
                <a:lnTo>
                  <a:pt x="4635334" y="2035504"/>
                </a:lnTo>
                <a:lnTo>
                  <a:pt x="4529228" y="2076609"/>
                </a:lnTo>
                <a:cubicBezTo>
                  <a:pt x="4475152" y="2050383"/>
                  <a:pt x="4475600" y="2080729"/>
                  <a:pt x="4408461" y="2090939"/>
                </a:cubicBezTo>
                <a:cubicBezTo>
                  <a:pt x="4383821" y="2082708"/>
                  <a:pt x="4268804" y="2082966"/>
                  <a:pt x="4254651" y="2101730"/>
                </a:cubicBezTo>
                <a:cubicBezTo>
                  <a:pt x="4238862" y="2106286"/>
                  <a:pt x="4220313" y="2100544"/>
                  <a:pt x="4213233" y="2120326"/>
                </a:cubicBezTo>
                <a:cubicBezTo>
                  <a:pt x="4201430" y="2144259"/>
                  <a:pt x="4145731" y="2110137"/>
                  <a:pt x="4153938" y="2137520"/>
                </a:cubicBezTo>
                <a:cubicBezTo>
                  <a:pt x="4114396" y="2114195"/>
                  <a:pt x="4083806" y="2164553"/>
                  <a:pt x="4050969" y="2177971"/>
                </a:cubicBezTo>
                <a:cubicBezTo>
                  <a:pt x="4019767" y="2177378"/>
                  <a:pt x="4005088" y="2190554"/>
                  <a:pt x="3933162" y="2199509"/>
                </a:cubicBezTo>
                <a:cubicBezTo>
                  <a:pt x="3898830" y="2172322"/>
                  <a:pt x="3861284" y="2221170"/>
                  <a:pt x="3797609" y="2185813"/>
                </a:cubicBezTo>
                <a:cubicBezTo>
                  <a:pt x="3795667" y="2189772"/>
                  <a:pt x="3776702" y="2186188"/>
                  <a:pt x="3723511" y="2185401"/>
                </a:cubicBezTo>
                <a:cubicBezTo>
                  <a:pt x="3670320" y="2184613"/>
                  <a:pt x="3558625" y="2184230"/>
                  <a:pt x="3478465" y="2181087"/>
                </a:cubicBezTo>
                <a:cubicBezTo>
                  <a:pt x="3387474" y="2181789"/>
                  <a:pt x="3428499" y="2219948"/>
                  <a:pt x="3308996" y="2177978"/>
                </a:cubicBezTo>
                <a:cubicBezTo>
                  <a:pt x="3299910" y="2200517"/>
                  <a:pt x="3285785" y="2202748"/>
                  <a:pt x="3260282" y="2194479"/>
                </a:cubicBezTo>
                <a:cubicBezTo>
                  <a:pt x="3216295" y="2196427"/>
                  <a:pt x="3227371" y="2250251"/>
                  <a:pt x="3178557" y="2221451"/>
                </a:cubicBezTo>
                <a:cubicBezTo>
                  <a:pt x="3146795" y="2234329"/>
                  <a:pt x="3117401" y="2220418"/>
                  <a:pt x="3097074" y="2229837"/>
                </a:cubicBezTo>
                <a:lnTo>
                  <a:pt x="3029944" y="2248531"/>
                </a:lnTo>
                <a:cubicBezTo>
                  <a:pt x="2992804" y="2254069"/>
                  <a:pt x="2982389" y="2213943"/>
                  <a:pt x="2964870" y="2251389"/>
                </a:cubicBezTo>
                <a:lnTo>
                  <a:pt x="2931496" y="2243024"/>
                </a:lnTo>
                <a:lnTo>
                  <a:pt x="2892959" y="2233969"/>
                </a:lnTo>
                <a:cubicBezTo>
                  <a:pt x="2872669" y="2227791"/>
                  <a:pt x="2882203" y="2234774"/>
                  <a:pt x="2839074" y="2225008"/>
                </a:cubicBezTo>
                <a:cubicBezTo>
                  <a:pt x="2811442" y="2251884"/>
                  <a:pt x="2766379" y="2232117"/>
                  <a:pt x="2693779" y="2231570"/>
                </a:cubicBezTo>
                <a:lnTo>
                  <a:pt x="2523799" y="2236547"/>
                </a:lnTo>
                <a:cubicBezTo>
                  <a:pt x="2466172" y="2242686"/>
                  <a:pt x="2414634" y="2227724"/>
                  <a:pt x="2340069" y="2220699"/>
                </a:cubicBezTo>
                <a:cubicBezTo>
                  <a:pt x="2265503" y="2213674"/>
                  <a:pt x="2139796" y="2191971"/>
                  <a:pt x="2076408" y="2194398"/>
                </a:cubicBezTo>
                <a:cubicBezTo>
                  <a:pt x="2032508" y="2197562"/>
                  <a:pt x="2027933" y="2185141"/>
                  <a:pt x="1983593" y="2219360"/>
                </a:cubicBezTo>
                <a:cubicBezTo>
                  <a:pt x="1947094" y="2209205"/>
                  <a:pt x="1890960" y="2218305"/>
                  <a:pt x="1853105" y="2214141"/>
                </a:cubicBezTo>
                <a:cubicBezTo>
                  <a:pt x="1825748" y="2216625"/>
                  <a:pt x="1783192" y="2179879"/>
                  <a:pt x="1748511" y="2178472"/>
                </a:cubicBezTo>
                <a:cubicBezTo>
                  <a:pt x="1703498" y="2196202"/>
                  <a:pt x="1694831" y="2157630"/>
                  <a:pt x="1633422" y="2143415"/>
                </a:cubicBezTo>
                <a:cubicBezTo>
                  <a:pt x="1607630" y="2161065"/>
                  <a:pt x="1579060" y="2145077"/>
                  <a:pt x="1558946" y="2128843"/>
                </a:cubicBezTo>
                <a:cubicBezTo>
                  <a:pt x="1499069" y="2134267"/>
                  <a:pt x="1452565" y="2133855"/>
                  <a:pt x="1385344" y="2124817"/>
                </a:cubicBezTo>
                <a:cubicBezTo>
                  <a:pt x="1312492" y="2145463"/>
                  <a:pt x="1299315" y="2122756"/>
                  <a:pt x="1227473" y="2113291"/>
                </a:cubicBezTo>
                <a:cubicBezTo>
                  <a:pt x="1199075" y="2120045"/>
                  <a:pt x="1149241" y="2095660"/>
                  <a:pt x="1088711" y="2097947"/>
                </a:cubicBezTo>
                <a:cubicBezTo>
                  <a:pt x="1048569" y="2095382"/>
                  <a:pt x="1091396" y="2061344"/>
                  <a:pt x="939259" y="2073411"/>
                </a:cubicBezTo>
                <a:cubicBezTo>
                  <a:pt x="930603" y="2080267"/>
                  <a:pt x="912274" y="2072716"/>
                  <a:pt x="914345" y="2063135"/>
                </a:cubicBezTo>
                <a:cubicBezTo>
                  <a:pt x="904674" y="2065915"/>
                  <a:pt x="881392" y="2083881"/>
                  <a:pt x="879393" y="2068419"/>
                </a:cubicBezTo>
                <a:cubicBezTo>
                  <a:pt x="831068" y="2065554"/>
                  <a:pt x="782797" y="2073516"/>
                  <a:pt x="739242" y="2091539"/>
                </a:cubicBezTo>
                <a:cubicBezTo>
                  <a:pt x="713063" y="2085924"/>
                  <a:pt x="685973" y="2097939"/>
                  <a:pt x="628509" y="2108134"/>
                </a:cubicBezTo>
                <a:cubicBezTo>
                  <a:pt x="575136" y="2076613"/>
                  <a:pt x="570057" y="2131408"/>
                  <a:pt x="508046" y="2109851"/>
                </a:cubicBezTo>
                <a:cubicBezTo>
                  <a:pt x="473420" y="2105939"/>
                  <a:pt x="433697" y="2091842"/>
                  <a:pt x="408793" y="2105335"/>
                </a:cubicBezTo>
                <a:cubicBezTo>
                  <a:pt x="383633" y="2099507"/>
                  <a:pt x="299763" y="2118030"/>
                  <a:pt x="259142" y="2115883"/>
                </a:cubicBezTo>
                <a:cubicBezTo>
                  <a:pt x="191085" y="2103328"/>
                  <a:pt x="127146" y="2128850"/>
                  <a:pt x="91266" y="2135533"/>
                </a:cubicBezTo>
                <a:cubicBezTo>
                  <a:pt x="55346" y="2131669"/>
                  <a:pt x="37547" y="2122850"/>
                  <a:pt x="12251" y="2121489"/>
                </a:cubicBezTo>
                <a:lnTo>
                  <a:pt x="0" y="2122164"/>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852777" y="609600"/>
            <a:ext cx="4436398" cy="1330519"/>
          </a:xfrm>
        </p:spPr>
        <p:txBody>
          <a:bodyPr>
            <a:normAutofit/>
          </a:bodyPr>
          <a:lstStyle/>
          <a:p>
            <a:pPr>
              <a:defRPr/>
            </a:pPr>
            <a:r>
              <a:rPr lang="en-US" sz="2800" dirty="0"/>
              <a:t>ARE SANCTIONS  against     Art. 101 and 102 TFEU?</a:t>
            </a:r>
            <a:br>
              <a:rPr lang="en-US" sz="2800" dirty="0"/>
            </a:br>
            <a:endParaRPr lang="en-US" sz="2800" dirty="0"/>
          </a:p>
        </p:txBody>
      </p:sp>
      <p:sp>
        <p:nvSpPr>
          <p:cNvPr id="15" name="Freeform: Shape 14">
            <a:extLst>
              <a:ext uri="{FF2B5EF4-FFF2-40B4-BE49-F238E27FC236}">
                <a16:creationId xmlns:a16="http://schemas.microsoft.com/office/drawing/2014/main" id="{3B9FD11D-7561-43C8-BE54-00D7DCF0E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1542" y="5800298"/>
            <a:ext cx="4302458" cy="1057702"/>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4114838 w 5741575"/>
              <a:gd name="connsiteY74" fmla="*/ 238165 h 955271"/>
              <a:gd name="connsiteX75" fmla="*/ 4271023 w 5741575"/>
              <a:gd name="connsiteY75" fmla="*/ 241959 h 955271"/>
              <a:gd name="connsiteX76" fmla="*/ 4367397 w 5741575"/>
              <a:gd name="connsiteY76" fmla="*/ 271442 h 955271"/>
              <a:gd name="connsiteX77" fmla="*/ 4495366 w 5741575"/>
              <a:gd name="connsiteY77" fmla="*/ 271618 h 955271"/>
              <a:gd name="connsiteX78" fmla="*/ 4517347 w 5741575"/>
              <a:gd name="connsiteY78" fmla="*/ 275639 h 955271"/>
              <a:gd name="connsiteX79" fmla="*/ 4546116 w 5741575"/>
              <a:gd name="connsiteY79" fmla="*/ 268568 h 955271"/>
              <a:gd name="connsiteX80" fmla="*/ 4661259 w 5741575"/>
              <a:gd name="connsiteY80" fmla="*/ 238966 h 955271"/>
              <a:gd name="connsiteX81" fmla="*/ 4750403 w 5741575"/>
              <a:gd name="connsiteY81" fmla="*/ 204364 h 955271"/>
              <a:gd name="connsiteX82" fmla="*/ 4867614 w 5741575"/>
              <a:gd name="connsiteY82" fmla="*/ 208668 h 955271"/>
              <a:gd name="connsiteX83" fmla="*/ 4937036 w 5741575"/>
              <a:gd name="connsiteY83" fmla="*/ 195446 h 955271"/>
              <a:gd name="connsiteX84" fmla="*/ 5047626 w 5741575"/>
              <a:gd name="connsiteY84" fmla="*/ 149604 h 955271"/>
              <a:gd name="connsiteX85" fmla="*/ 5200247 w 5741575"/>
              <a:gd name="connsiteY85" fmla="*/ 142695 h 955271"/>
              <a:gd name="connsiteX86" fmla="*/ 5235691 w 5741575"/>
              <a:gd name="connsiteY86" fmla="*/ 173330 h 955271"/>
              <a:gd name="connsiteX87" fmla="*/ 5280133 w 5741575"/>
              <a:gd name="connsiteY87" fmla="*/ 189342 h 955271"/>
              <a:gd name="connsiteX88" fmla="*/ 5291963 w 5741575"/>
              <a:gd name="connsiteY88" fmla="*/ 139446 h 955271"/>
              <a:gd name="connsiteX89" fmla="*/ 5418472 w 5741575"/>
              <a:gd name="connsiteY89" fmla="*/ 89163 h 955271"/>
              <a:gd name="connsiteX90" fmla="*/ 5482354 w 5741575"/>
              <a:gd name="connsiteY90" fmla="*/ 69470 h 955271"/>
              <a:gd name="connsiteX91" fmla="*/ 5583280 w 5741575"/>
              <a:gd name="connsiteY91" fmla="*/ 49787 h 955271"/>
              <a:gd name="connsiteX92" fmla="*/ 5613766 w 5741575"/>
              <a:gd name="connsiteY92" fmla="*/ 41855 h 955271"/>
              <a:gd name="connsiteX93" fmla="*/ 5684952 w 5741575"/>
              <a:gd name="connsiteY93" fmla="*/ 26088 h 955271"/>
              <a:gd name="connsiteX94" fmla="*/ 5741575 w 5741575"/>
              <a:gd name="connsiteY94"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873778 w 5741575"/>
              <a:gd name="connsiteY38" fmla="*/ 530130 h 955271"/>
              <a:gd name="connsiteX39" fmla="*/ 1988411 w 5741575"/>
              <a:gd name="connsiteY39" fmla="*/ 491599 h 955271"/>
              <a:gd name="connsiteX40" fmla="*/ 2085507 w 5741575"/>
              <a:gd name="connsiteY40" fmla="*/ 498527 h 955271"/>
              <a:gd name="connsiteX41" fmla="*/ 2090767 w 5741575"/>
              <a:gd name="connsiteY41" fmla="*/ 490616 h 955271"/>
              <a:gd name="connsiteX42" fmla="*/ 2151143 w 5741575"/>
              <a:gd name="connsiteY42" fmla="*/ 478332 h 955271"/>
              <a:gd name="connsiteX43" fmla="*/ 2378710 w 5741575"/>
              <a:gd name="connsiteY43" fmla="*/ 477570 h 955271"/>
              <a:gd name="connsiteX44" fmla="*/ 2496256 w 5741575"/>
              <a:gd name="connsiteY44" fmla="*/ 452396 h 955271"/>
              <a:gd name="connsiteX45" fmla="*/ 2535387 w 5741575"/>
              <a:gd name="connsiteY45" fmla="*/ 436645 h 955271"/>
              <a:gd name="connsiteX46" fmla="*/ 2601109 w 5741575"/>
              <a:gd name="connsiteY46" fmla="*/ 410678 h 955271"/>
              <a:gd name="connsiteX47" fmla="*/ 2643855 w 5741575"/>
              <a:gd name="connsiteY47" fmla="*/ 374482 h 955271"/>
              <a:gd name="connsiteX48" fmla="*/ 2657726 w 5741575"/>
              <a:gd name="connsiteY48" fmla="*/ 365841 h 955271"/>
              <a:gd name="connsiteX49" fmla="*/ 2687125 w 5741575"/>
              <a:gd name="connsiteY49" fmla="*/ 366820 h 955271"/>
              <a:gd name="connsiteX50" fmla="*/ 2697479 w 5741575"/>
              <a:gd name="connsiteY50" fmla="*/ 361430 h 955271"/>
              <a:gd name="connsiteX51" fmla="*/ 2701547 w 5741575"/>
              <a:gd name="connsiteY51" fmla="*/ 361545 h 955271"/>
              <a:gd name="connsiteX52" fmla="*/ 2711054 w 5741575"/>
              <a:gd name="connsiteY52" fmla="*/ 360597 h 955271"/>
              <a:gd name="connsiteX53" fmla="*/ 2710438 w 5741575"/>
              <a:gd name="connsiteY53" fmla="*/ 366958 h 955271"/>
              <a:gd name="connsiteX54" fmla="*/ 2722936 w 5741575"/>
              <a:gd name="connsiteY54" fmla="*/ 377633 h 955271"/>
              <a:gd name="connsiteX55" fmla="*/ 2777227 w 5741575"/>
              <a:gd name="connsiteY55" fmla="*/ 368972 h 955271"/>
              <a:gd name="connsiteX56" fmla="*/ 2779510 w 5741575"/>
              <a:gd name="connsiteY56" fmla="*/ 361652 h 955271"/>
              <a:gd name="connsiteX57" fmla="*/ 2786278 w 5741575"/>
              <a:gd name="connsiteY57" fmla="*/ 359869 h 955271"/>
              <a:gd name="connsiteX58" fmla="*/ 2792101 w 5741575"/>
              <a:gd name="connsiteY58" fmla="*/ 365927 h 955271"/>
              <a:gd name="connsiteX59" fmla="*/ 2885545 w 5741575"/>
              <a:gd name="connsiteY59" fmla="*/ 372818 h 955271"/>
              <a:gd name="connsiteX60" fmla="*/ 3009558 w 5741575"/>
              <a:gd name="connsiteY60" fmla="*/ 370573 h 955271"/>
              <a:gd name="connsiteX61" fmla="*/ 3095010 w 5741575"/>
              <a:gd name="connsiteY61" fmla="*/ 332454 h 955271"/>
              <a:gd name="connsiteX62" fmla="*/ 3103742 w 5741575"/>
              <a:gd name="connsiteY62" fmla="*/ 337974 h 955271"/>
              <a:gd name="connsiteX63" fmla="*/ 3165093 w 5741575"/>
              <a:gd name="connsiteY63" fmla="*/ 329459 h 955271"/>
              <a:gd name="connsiteX64" fmla="*/ 3373785 w 5741575"/>
              <a:gd name="connsiteY64" fmla="*/ 255680 h 955271"/>
              <a:gd name="connsiteX65" fmla="*/ 3493851 w 5741575"/>
              <a:gd name="connsiteY65" fmla="*/ 240255 h 955271"/>
              <a:gd name="connsiteX66" fmla="*/ 3537470 w 5741575"/>
              <a:gd name="connsiteY66" fmla="*/ 241867 h 955271"/>
              <a:gd name="connsiteX67" fmla="*/ 3610489 w 5741575"/>
              <a:gd name="connsiteY67" fmla="*/ 244128 h 955271"/>
              <a:gd name="connsiteX68" fmla="*/ 3667539 w 5741575"/>
              <a:gd name="connsiteY68" fmla="*/ 263271 h 955271"/>
              <a:gd name="connsiteX69" fmla="*/ 3727614 w 5741575"/>
              <a:gd name="connsiteY69" fmla="*/ 258245 h 955271"/>
              <a:gd name="connsiteX70" fmla="*/ 3738369 w 5741575"/>
              <a:gd name="connsiteY70" fmla="*/ 234506 h 955271"/>
              <a:gd name="connsiteX71" fmla="*/ 3803670 w 5741575"/>
              <a:gd name="connsiteY71" fmla="*/ 236457 h 955271"/>
              <a:gd name="connsiteX72" fmla="*/ 3903080 w 5741575"/>
              <a:gd name="connsiteY72" fmla="*/ 241890 h 955271"/>
              <a:gd name="connsiteX73" fmla="*/ 4114838 w 5741575"/>
              <a:gd name="connsiteY73" fmla="*/ 238165 h 955271"/>
              <a:gd name="connsiteX74" fmla="*/ 4271023 w 5741575"/>
              <a:gd name="connsiteY74" fmla="*/ 241959 h 955271"/>
              <a:gd name="connsiteX75" fmla="*/ 4367397 w 5741575"/>
              <a:gd name="connsiteY75" fmla="*/ 271442 h 955271"/>
              <a:gd name="connsiteX76" fmla="*/ 4495366 w 5741575"/>
              <a:gd name="connsiteY76" fmla="*/ 271618 h 955271"/>
              <a:gd name="connsiteX77" fmla="*/ 4517347 w 5741575"/>
              <a:gd name="connsiteY77" fmla="*/ 275639 h 955271"/>
              <a:gd name="connsiteX78" fmla="*/ 4546116 w 5741575"/>
              <a:gd name="connsiteY78" fmla="*/ 268568 h 955271"/>
              <a:gd name="connsiteX79" fmla="*/ 4661259 w 5741575"/>
              <a:gd name="connsiteY79" fmla="*/ 238966 h 955271"/>
              <a:gd name="connsiteX80" fmla="*/ 4750403 w 5741575"/>
              <a:gd name="connsiteY80" fmla="*/ 204364 h 955271"/>
              <a:gd name="connsiteX81" fmla="*/ 4867614 w 5741575"/>
              <a:gd name="connsiteY81" fmla="*/ 208668 h 955271"/>
              <a:gd name="connsiteX82" fmla="*/ 4937036 w 5741575"/>
              <a:gd name="connsiteY82" fmla="*/ 195446 h 955271"/>
              <a:gd name="connsiteX83" fmla="*/ 5047626 w 5741575"/>
              <a:gd name="connsiteY83" fmla="*/ 149604 h 955271"/>
              <a:gd name="connsiteX84" fmla="*/ 5200247 w 5741575"/>
              <a:gd name="connsiteY84" fmla="*/ 142695 h 955271"/>
              <a:gd name="connsiteX85" fmla="*/ 5235691 w 5741575"/>
              <a:gd name="connsiteY85" fmla="*/ 173330 h 955271"/>
              <a:gd name="connsiteX86" fmla="*/ 5280133 w 5741575"/>
              <a:gd name="connsiteY86" fmla="*/ 189342 h 955271"/>
              <a:gd name="connsiteX87" fmla="*/ 5291963 w 5741575"/>
              <a:gd name="connsiteY87" fmla="*/ 139446 h 955271"/>
              <a:gd name="connsiteX88" fmla="*/ 5418472 w 5741575"/>
              <a:gd name="connsiteY88" fmla="*/ 89163 h 955271"/>
              <a:gd name="connsiteX89" fmla="*/ 5482354 w 5741575"/>
              <a:gd name="connsiteY89" fmla="*/ 69470 h 955271"/>
              <a:gd name="connsiteX90" fmla="*/ 5583280 w 5741575"/>
              <a:gd name="connsiteY90" fmla="*/ 49787 h 955271"/>
              <a:gd name="connsiteX91" fmla="*/ 5613766 w 5741575"/>
              <a:gd name="connsiteY91" fmla="*/ 41855 h 955271"/>
              <a:gd name="connsiteX92" fmla="*/ 5684952 w 5741575"/>
              <a:gd name="connsiteY92" fmla="*/ 26088 h 955271"/>
              <a:gd name="connsiteX93" fmla="*/ 5741575 w 5741575"/>
              <a:gd name="connsiteY93"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787156 w 5741575"/>
              <a:gd name="connsiteY22" fmla="*/ 838447 h 955271"/>
              <a:gd name="connsiteX23" fmla="*/ 898586 w 5741575"/>
              <a:gd name="connsiteY23" fmla="*/ 808502 h 955271"/>
              <a:gd name="connsiteX24" fmla="*/ 924063 w 5741575"/>
              <a:gd name="connsiteY24" fmla="*/ 770210 h 955271"/>
              <a:gd name="connsiteX25" fmla="*/ 1212574 w 5741575"/>
              <a:gd name="connsiteY25" fmla="*/ 724238 h 955271"/>
              <a:gd name="connsiteX26" fmla="*/ 1280768 w 5741575"/>
              <a:gd name="connsiteY26" fmla="*/ 699122 h 955271"/>
              <a:gd name="connsiteX27" fmla="*/ 1352027 w 5741575"/>
              <a:gd name="connsiteY27" fmla="*/ 704323 h 955271"/>
              <a:gd name="connsiteX28" fmla="*/ 1374314 w 5741575"/>
              <a:gd name="connsiteY28" fmla="*/ 688815 h 955271"/>
              <a:gd name="connsiteX29" fmla="*/ 1378034 w 5741575"/>
              <a:gd name="connsiteY29" fmla="*/ 685842 h 955271"/>
              <a:gd name="connsiteX30" fmla="*/ 1395604 w 5741575"/>
              <a:gd name="connsiteY30" fmla="*/ 680460 h 955271"/>
              <a:gd name="connsiteX31" fmla="*/ 1397206 w 5741575"/>
              <a:gd name="connsiteY31" fmla="*/ 670793 h 955271"/>
              <a:gd name="connsiteX32" fmla="*/ 1421250 w 5741575"/>
              <a:gd name="connsiteY32" fmla="*/ 656855 h 955271"/>
              <a:gd name="connsiteX33" fmla="*/ 1454524 w 5741575"/>
              <a:gd name="connsiteY33" fmla="*/ 649224 h 955271"/>
              <a:gd name="connsiteX34" fmla="*/ 1616217 w 5741575"/>
              <a:gd name="connsiteY34" fmla="*/ 622107 h 955271"/>
              <a:gd name="connsiteX35" fmla="*/ 1710928 w 5741575"/>
              <a:gd name="connsiteY35" fmla="*/ 600666 h 955271"/>
              <a:gd name="connsiteX36" fmla="*/ 1743718 w 5741575"/>
              <a:gd name="connsiteY36" fmla="*/ 584327 h 955271"/>
              <a:gd name="connsiteX37" fmla="*/ 1873778 w 5741575"/>
              <a:gd name="connsiteY37" fmla="*/ 530130 h 955271"/>
              <a:gd name="connsiteX38" fmla="*/ 1988411 w 5741575"/>
              <a:gd name="connsiteY38" fmla="*/ 491599 h 955271"/>
              <a:gd name="connsiteX39" fmla="*/ 2085507 w 5741575"/>
              <a:gd name="connsiteY39" fmla="*/ 498527 h 955271"/>
              <a:gd name="connsiteX40" fmla="*/ 2090767 w 5741575"/>
              <a:gd name="connsiteY40" fmla="*/ 490616 h 955271"/>
              <a:gd name="connsiteX41" fmla="*/ 2151143 w 5741575"/>
              <a:gd name="connsiteY41" fmla="*/ 478332 h 955271"/>
              <a:gd name="connsiteX42" fmla="*/ 2378710 w 5741575"/>
              <a:gd name="connsiteY42" fmla="*/ 477570 h 955271"/>
              <a:gd name="connsiteX43" fmla="*/ 2496256 w 5741575"/>
              <a:gd name="connsiteY43" fmla="*/ 452396 h 955271"/>
              <a:gd name="connsiteX44" fmla="*/ 2535387 w 5741575"/>
              <a:gd name="connsiteY44" fmla="*/ 436645 h 955271"/>
              <a:gd name="connsiteX45" fmla="*/ 2601109 w 5741575"/>
              <a:gd name="connsiteY45" fmla="*/ 410678 h 955271"/>
              <a:gd name="connsiteX46" fmla="*/ 2643855 w 5741575"/>
              <a:gd name="connsiteY46" fmla="*/ 374482 h 955271"/>
              <a:gd name="connsiteX47" fmla="*/ 2657726 w 5741575"/>
              <a:gd name="connsiteY47" fmla="*/ 365841 h 955271"/>
              <a:gd name="connsiteX48" fmla="*/ 2687125 w 5741575"/>
              <a:gd name="connsiteY48" fmla="*/ 366820 h 955271"/>
              <a:gd name="connsiteX49" fmla="*/ 2697479 w 5741575"/>
              <a:gd name="connsiteY49" fmla="*/ 361430 h 955271"/>
              <a:gd name="connsiteX50" fmla="*/ 2701547 w 5741575"/>
              <a:gd name="connsiteY50" fmla="*/ 361545 h 955271"/>
              <a:gd name="connsiteX51" fmla="*/ 2711054 w 5741575"/>
              <a:gd name="connsiteY51" fmla="*/ 360597 h 955271"/>
              <a:gd name="connsiteX52" fmla="*/ 2710438 w 5741575"/>
              <a:gd name="connsiteY52" fmla="*/ 366958 h 955271"/>
              <a:gd name="connsiteX53" fmla="*/ 2722936 w 5741575"/>
              <a:gd name="connsiteY53" fmla="*/ 377633 h 955271"/>
              <a:gd name="connsiteX54" fmla="*/ 2777227 w 5741575"/>
              <a:gd name="connsiteY54" fmla="*/ 368972 h 955271"/>
              <a:gd name="connsiteX55" fmla="*/ 2779510 w 5741575"/>
              <a:gd name="connsiteY55" fmla="*/ 361652 h 955271"/>
              <a:gd name="connsiteX56" fmla="*/ 2786278 w 5741575"/>
              <a:gd name="connsiteY56" fmla="*/ 359869 h 955271"/>
              <a:gd name="connsiteX57" fmla="*/ 2792101 w 5741575"/>
              <a:gd name="connsiteY57" fmla="*/ 365927 h 955271"/>
              <a:gd name="connsiteX58" fmla="*/ 2885545 w 5741575"/>
              <a:gd name="connsiteY58" fmla="*/ 372818 h 955271"/>
              <a:gd name="connsiteX59" fmla="*/ 3009558 w 5741575"/>
              <a:gd name="connsiteY59" fmla="*/ 370573 h 955271"/>
              <a:gd name="connsiteX60" fmla="*/ 3095010 w 5741575"/>
              <a:gd name="connsiteY60" fmla="*/ 332454 h 955271"/>
              <a:gd name="connsiteX61" fmla="*/ 3103742 w 5741575"/>
              <a:gd name="connsiteY61" fmla="*/ 337974 h 955271"/>
              <a:gd name="connsiteX62" fmla="*/ 3165093 w 5741575"/>
              <a:gd name="connsiteY62" fmla="*/ 329459 h 955271"/>
              <a:gd name="connsiteX63" fmla="*/ 3373785 w 5741575"/>
              <a:gd name="connsiteY63" fmla="*/ 255680 h 955271"/>
              <a:gd name="connsiteX64" fmla="*/ 3493851 w 5741575"/>
              <a:gd name="connsiteY64" fmla="*/ 240255 h 955271"/>
              <a:gd name="connsiteX65" fmla="*/ 3537470 w 5741575"/>
              <a:gd name="connsiteY65" fmla="*/ 241867 h 955271"/>
              <a:gd name="connsiteX66" fmla="*/ 3610489 w 5741575"/>
              <a:gd name="connsiteY66" fmla="*/ 244128 h 955271"/>
              <a:gd name="connsiteX67" fmla="*/ 3667539 w 5741575"/>
              <a:gd name="connsiteY67" fmla="*/ 263271 h 955271"/>
              <a:gd name="connsiteX68" fmla="*/ 3727614 w 5741575"/>
              <a:gd name="connsiteY68" fmla="*/ 258245 h 955271"/>
              <a:gd name="connsiteX69" fmla="*/ 3738369 w 5741575"/>
              <a:gd name="connsiteY69" fmla="*/ 234506 h 955271"/>
              <a:gd name="connsiteX70" fmla="*/ 3803670 w 5741575"/>
              <a:gd name="connsiteY70" fmla="*/ 236457 h 955271"/>
              <a:gd name="connsiteX71" fmla="*/ 3903080 w 5741575"/>
              <a:gd name="connsiteY71" fmla="*/ 241890 h 955271"/>
              <a:gd name="connsiteX72" fmla="*/ 4114838 w 5741575"/>
              <a:gd name="connsiteY72" fmla="*/ 238165 h 955271"/>
              <a:gd name="connsiteX73" fmla="*/ 4271023 w 5741575"/>
              <a:gd name="connsiteY73" fmla="*/ 241959 h 955271"/>
              <a:gd name="connsiteX74" fmla="*/ 4367397 w 5741575"/>
              <a:gd name="connsiteY74" fmla="*/ 271442 h 955271"/>
              <a:gd name="connsiteX75" fmla="*/ 4495366 w 5741575"/>
              <a:gd name="connsiteY75" fmla="*/ 271618 h 955271"/>
              <a:gd name="connsiteX76" fmla="*/ 4517347 w 5741575"/>
              <a:gd name="connsiteY76" fmla="*/ 275639 h 955271"/>
              <a:gd name="connsiteX77" fmla="*/ 4546116 w 5741575"/>
              <a:gd name="connsiteY77" fmla="*/ 268568 h 955271"/>
              <a:gd name="connsiteX78" fmla="*/ 4661259 w 5741575"/>
              <a:gd name="connsiteY78" fmla="*/ 238966 h 955271"/>
              <a:gd name="connsiteX79" fmla="*/ 4750403 w 5741575"/>
              <a:gd name="connsiteY79" fmla="*/ 204364 h 955271"/>
              <a:gd name="connsiteX80" fmla="*/ 4867614 w 5741575"/>
              <a:gd name="connsiteY80" fmla="*/ 208668 h 955271"/>
              <a:gd name="connsiteX81" fmla="*/ 4937036 w 5741575"/>
              <a:gd name="connsiteY81" fmla="*/ 195446 h 955271"/>
              <a:gd name="connsiteX82" fmla="*/ 5047626 w 5741575"/>
              <a:gd name="connsiteY82" fmla="*/ 149604 h 955271"/>
              <a:gd name="connsiteX83" fmla="*/ 5200247 w 5741575"/>
              <a:gd name="connsiteY83" fmla="*/ 142695 h 955271"/>
              <a:gd name="connsiteX84" fmla="*/ 5235691 w 5741575"/>
              <a:gd name="connsiteY84" fmla="*/ 173330 h 955271"/>
              <a:gd name="connsiteX85" fmla="*/ 5280133 w 5741575"/>
              <a:gd name="connsiteY85" fmla="*/ 189342 h 955271"/>
              <a:gd name="connsiteX86" fmla="*/ 5291963 w 5741575"/>
              <a:gd name="connsiteY86" fmla="*/ 139446 h 955271"/>
              <a:gd name="connsiteX87" fmla="*/ 5418472 w 5741575"/>
              <a:gd name="connsiteY87" fmla="*/ 89163 h 955271"/>
              <a:gd name="connsiteX88" fmla="*/ 5482354 w 5741575"/>
              <a:gd name="connsiteY88" fmla="*/ 69470 h 955271"/>
              <a:gd name="connsiteX89" fmla="*/ 5583280 w 5741575"/>
              <a:gd name="connsiteY89" fmla="*/ 49787 h 955271"/>
              <a:gd name="connsiteX90" fmla="*/ 5613766 w 5741575"/>
              <a:gd name="connsiteY90" fmla="*/ 41855 h 955271"/>
              <a:gd name="connsiteX91" fmla="*/ 5684952 w 5741575"/>
              <a:gd name="connsiteY91" fmla="*/ 26088 h 955271"/>
              <a:gd name="connsiteX92" fmla="*/ 5741575 w 5741575"/>
              <a:gd name="connsiteY9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898586 w 5741575"/>
              <a:gd name="connsiteY23" fmla="*/ 808502 h 955271"/>
              <a:gd name="connsiteX24" fmla="*/ 924063 w 5741575"/>
              <a:gd name="connsiteY24" fmla="*/ 770210 h 955271"/>
              <a:gd name="connsiteX25" fmla="*/ 1212574 w 5741575"/>
              <a:gd name="connsiteY25" fmla="*/ 724238 h 955271"/>
              <a:gd name="connsiteX26" fmla="*/ 1280768 w 5741575"/>
              <a:gd name="connsiteY26" fmla="*/ 699122 h 955271"/>
              <a:gd name="connsiteX27" fmla="*/ 1352027 w 5741575"/>
              <a:gd name="connsiteY27" fmla="*/ 704323 h 955271"/>
              <a:gd name="connsiteX28" fmla="*/ 1374314 w 5741575"/>
              <a:gd name="connsiteY28" fmla="*/ 688815 h 955271"/>
              <a:gd name="connsiteX29" fmla="*/ 1378034 w 5741575"/>
              <a:gd name="connsiteY29" fmla="*/ 685842 h 955271"/>
              <a:gd name="connsiteX30" fmla="*/ 1395604 w 5741575"/>
              <a:gd name="connsiteY30" fmla="*/ 680460 h 955271"/>
              <a:gd name="connsiteX31" fmla="*/ 1397206 w 5741575"/>
              <a:gd name="connsiteY31" fmla="*/ 670793 h 955271"/>
              <a:gd name="connsiteX32" fmla="*/ 1421250 w 5741575"/>
              <a:gd name="connsiteY32" fmla="*/ 656855 h 955271"/>
              <a:gd name="connsiteX33" fmla="*/ 1454524 w 5741575"/>
              <a:gd name="connsiteY33" fmla="*/ 649224 h 955271"/>
              <a:gd name="connsiteX34" fmla="*/ 1616217 w 5741575"/>
              <a:gd name="connsiteY34" fmla="*/ 622107 h 955271"/>
              <a:gd name="connsiteX35" fmla="*/ 1710928 w 5741575"/>
              <a:gd name="connsiteY35" fmla="*/ 600666 h 955271"/>
              <a:gd name="connsiteX36" fmla="*/ 1743718 w 5741575"/>
              <a:gd name="connsiteY36" fmla="*/ 584327 h 955271"/>
              <a:gd name="connsiteX37" fmla="*/ 1873778 w 5741575"/>
              <a:gd name="connsiteY37" fmla="*/ 530130 h 955271"/>
              <a:gd name="connsiteX38" fmla="*/ 1988411 w 5741575"/>
              <a:gd name="connsiteY38" fmla="*/ 491599 h 955271"/>
              <a:gd name="connsiteX39" fmla="*/ 2085507 w 5741575"/>
              <a:gd name="connsiteY39" fmla="*/ 498527 h 955271"/>
              <a:gd name="connsiteX40" fmla="*/ 2090767 w 5741575"/>
              <a:gd name="connsiteY40" fmla="*/ 490616 h 955271"/>
              <a:gd name="connsiteX41" fmla="*/ 2151143 w 5741575"/>
              <a:gd name="connsiteY41" fmla="*/ 478332 h 955271"/>
              <a:gd name="connsiteX42" fmla="*/ 2378710 w 5741575"/>
              <a:gd name="connsiteY42" fmla="*/ 477570 h 955271"/>
              <a:gd name="connsiteX43" fmla="*/ 2496256 w 5741575"/>
              <a:gd name="connsiteY43" fmla="*/ 452396 h 955271"/>
              <a:gd name="connsiteX44" fmla="*/ 2535387 w 5741575"/>
              <a:gd name="connsiteY44" fmla="*/ 436645 h 955271"/>
              <a:gd name="connsiteX45" fmla="*/ 2601109 w 5741575"/>
              <a:gd name="connsiteY45" fmla="*/ 410678 h 955271"/>
              <a:gd name="connsiteX46" fmla="*/ 2643855 w 5741575"/>
              <a:gd name="connsiteY46" fmla="*/ 374482 h 955271"/>
              <a:gd name="connsiteX47" fmla="*/ 2657726 w 5741575"/>
              <a:gd name="connsiteY47" fmla="*/ 365841 h 955271"/>
              <a:gd name="connsiteX48" fmla="*/ 2687125 w 5741575"/>
              <a:gd name="connsiteY48" fmla="*/ 366820 h 955271"/>
              <a:gd name="connsiteX49" fmla="*/ 2697479 w 5741575"/>
              <a:gd name="connsiteY49" fmla="*/ 361430 h 955271"/>
              <a:gd name="connsiteX50" fmla="*/ 2701547 w 5741575"/>
              <a:gd name="connsiteY50" fmla="*/ 361545 h 955271"/>
              <a:gd name="connsiteX51" fmla="*/ 2711054 w 5741575"/>
              <a:gd name="connsiteY51" fmla="*/ 360597 h 955271"/>
              <a:gd name="connsiteX52" fmla="*/ 2710438 w 5741575"/>
              <a:gd name="connsiteY52" fmla="*/ 366958 h 955271"/>
              <a:gd name="connsiteX53" fmla="*/ 2722936 w 5741575"/>
              <a:gd name="connsiteY53" fmla="*/ 377633 h 955271"/>
              <a:gd name="connsiteX54" fmla="*/ 2777227 w 5741575"/>
              <a:gd name="connsiteY54" fmla="*/ 368972 h 955271"/>
              <a:gd name="connsiteX55" fmla="*/ 2779510 w 5741575"/>
              <a:gd name="connsiteY55" fmla="*/ 361652 h 955271"/>
              <a:gd name="connsiteX56" fmla="*/ 2786278 w 5741575"/>
              <a:gd name="connsiteY56" fmla="*/ 359869 h 955271"/>
              <a:gd name="connsiteX57" fmla="*/ 2792101 w 5741575"/>
              <a:gd name="connsiteY57" fmla="*/ 365927 h 955271"/>
              <a:gd name="connsiteX58" fmla="*/ 2885545 w 5741575"/>
              <a:gd name="connsiteY58" fmla="*/ 372818 h 955271"/>
              <a:gd name="connsiteX59" fmla="*/ 3009558 w 5741575"/>
              <a:gd name="connsiteY59" fmla="*/ 370573 h 955271"/>
              <a:gd name="connsiteX60" fmla="*/ 3095010 w 5741575"/>
              <a:gd name="connsiteY60" fmla="*/ 332454 h 955271"/>
              <a:gd name="connsiteX61" fmla="*/ 3103742 w 5741575"/>
              <a:gd name="connsiteY61" fmla="*/ 337974 h 955271"/>
              <a:gd name="connsiteX62" fmla="*/ 3165093 w 5741575"/>
              <a:gd name="connsiteY62" fmla="*/ 329459 h 955271"/>
              <a:gd name="connsiteX63" fmla="*/ 3373785 w 5741575"/>
              <a:gd name="connsiteY63" fmla="*/ 255680 h 955271"/>
              <a:gd name="connsiteX64" fmla="*/ 3493851 w 5741575"/>
              <a:gd name="connsiteY64" fmla="*/ 240255 h 955271"/>
              <a:gd name="connsiteX65" fmla="*/ 3537470 w 5741575"/>
              <a:gd name="connsiteY65" fmla="*/ 241867 h 955271"/>
              <a:gd name="connsiteX66" fmla="*/ 3610489 w 5741575"/>
              <a:gd name="connsiteY66" fmla="*/ 244128 h 955271"/>
              <a:gd name="connsiteX67" fmla="*/ 3667539 w 5741575"/>
              <a:gd name="connsiteY67" fmla="*/ 263271 h 955271"/>
              <a:gd name="connsiteX68" fmla="*/ 3727614 w 5741575"/>
              <a:gd name="connsiteY68" fmla="*/ 258245 h 955271"/>
              <a:gd name="connsiteX69" fmla="*/ 3738369 w 5741575"/>
              <a:gd name="connsiteY69" fmla="*/ 234506 h 955271"/>
              <a:gd name="connsiteX70" fmla="*/ 3803670 w 5741575"/>
              <a:gd name="connsiteY70" fmla="*/ 236457 h 955271"/>
              <a:gd name="connsiteX71" fmla="*/ 3903080 w 5741575"/>
              <a:gd name="connsiteY71" fmla="*/ 241890 h 955271"/>
              <a:gd name="connsiteX72" fmla="*/ 4114838 w 5741575"/>
              <a:gd name="connsiteY72" fmla="*/ 238165 h 955271"/>
              <a:gd name="connsiteX73" fmla="*/ 4271023 w 5741575"/>
              <a:gd name="connsiteY73" fmla="*/ 241959 h 955271"/>
              <a:gd name="connsiteX74" fmla="*/ 4367397 w 5741575"/>
              <a:gd name="connsiteY74" fmla="*/ 271442 h 955271"/>
              <a:gd name="connsiteX75" fmla="*/ 4495366 w 5741575"/>
              <a:gd name="connsiteY75" fmla="*/ 271618 h 955271"/>
              <a:gd name="connsiteX76" fmla="*/ 4517347 w 5741575"/>
              <a:gd name="connsiteY76" fmla="*/ 275639 h 955271"/>
              <a:gd name="connsiteX77" fmla="*/ 4546116 w 5741575"/>
              <a:gd name="connsiteY77" fmla="*/ 268568 h 955271"/>
              <a:gd name="connsiteX78" fmla="*/ 4661259 w 5741575"/>
              <a:gd name="connsiteY78" fmla="*/ 238966 h 955271"/>
              <a:gd name="connsiteX79" fmla="*/ 4750403 w 5741575"/>
              <a:gd name="connsiteY79" fmla="*/ 204364 h 955271"/>
              <a:gd name="connsiteX80" fmla="*/ 4867614 w 5741575"/>
              <a:gd name="connsiteY80" fmla="*/ 208668 h 955271"/>
              <a:gd name="connsiteX81" fmla="*/ 4937036 w 5741575"/>
              <a:gd name="connsiteY81" fmla="*/ 195446 h 955271"/>
              <a:gd name="connsiteX82" fmla="*/ 5047626 w 5741575"/>
              <a:gd name="connsiteY82" fmla="*/ 149604 h 955271"/>
              <a:gd name="connsiteX83" fmla="*/ 5200247 w 5741575"/>
              <a:gd name="connsiteY83" fmla="*/ 142695 h 955271"/>
              <a:gd name="connsiteX84" fmla="*/ 5235691 w 5741575"/>
              <a:gd name="connsiteY84" fmla="*/ 173330 h 955271"/>
              <a:gd name="connsiteX85" fmla="*/ 5280133 w 5741575"/>
              <a:gd name="connsiteY85" fmla="*/ 189342 h 955271"/>
              <a:gd name="connsiteX86" fmla="*/ 5291963 w 5741575"/>
              <a:gd name="connsiteY86" fmla="*/ 139446 h 955271"/>
              <a:gd name="connsiteX87" fmla="*/ 5418472 w 5741575"/>
              <a:gd name="connsiteY87" fmla="*/ 89163 h 955271"/>
              <a:gd name="connsiteX88" fmla="*/ 5482354 w 5741575"/>
              <a:gd name="connsiteY88" fmla="*/ 69470 h 955271"/>
              <a:gd name="connsiteX89" fmla="*/ 5583280 w 5741575"/>
              <a:gd name="connsiteY89" fmla="*/ 49787 h 955271"/>
              <a:gd name="connsiteX90" fmla="*/ 5613766 w 5741575"/>
              <a:gd name="connsiteY90" fmla="*/ 41855 h 955271"/>
              <a:gd name="connsiteX91" fmla="*/ 5684952 w 5741575"/>
              <a:gd name="connsiteY91" fmla="*/ 26088 h 955271"/>
              <a:gd name="connsiteX92" fmla="*/ 5741575 w 5741575"/>
              <a:gd name="connsiteY9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898586 w 5741575"/>
              <a:gd name="connsiteY23" fmla="*/ 808502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477637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84157 w 5741575"/>
              <a:gd name="connsiteY19" fmla="*/ 867971 h 955271"/>
              <a:gd name="connsiteX20" fmla="*/ 477637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306299 w 5741575"/>
              <a:gd name="connsiteY16" fmla="*/ 873609 h 955271"/>
              <a:gd name="connsiteX17" fmla="*/ 331571 w 5741575"/>
              <a:gd name="connsiteY17" fmla="*/ 869866 h 955271"/>
              <a:gd name="connsiteX18" fmla="*/ 384157 w 5741575"/>
              <a:gd name="connsiteY18" fmla="*/ 867971 h 955271"/>
              <a:gd name="connsiteX19" fmla="*/ 477637 w 5741575"/>
              <a:gd name="connsiteY19" fmla="*/ 870334 h 955271"/>
              <a:gd name="connsiteX20" fmla="*/ 570239 w 5741575"/>
              <a:gd name="connsiteY20" fmla="*/ 829596 h 955271"/>
              <a:gd name="connsiteX21" fmla="*/ 787156 w 5741575"/>
              <a:gd name="connsiteY21" fmla="*/ 838447 h 955271"/>
              <a:gd name="connsiteX22" fmla="*/ 948872 w 5741575"/>
              <a:gd name="connsiteY22" fmla="*/ 772201 h 955271"/>
              <a:gd name="connsiteX23" fmla="*/ 1127089 w 5741575"/>
              <a:gd name="connsiteY23" fmla="*/ 746926 h 955271"/>
              <a:gd name="connsiteX24" fmla="*/ 1220426 w 5741575"/>
              <a:gd name="connsiteY24" fmla="*/ 721810 h 955271"/>
              <a:gd name="connsiteX25" fmla="*/ 1306771 w 5741575"/>
              <a:gd name="connsiteY25" fmla="*/ 717936 h 955271"/>
              <a:gd name="connsiteX26" fmla="*/ 1374314 w 5741575"/>
              <a:gd name="connsiteY26" fmla="*/ 688815 h 955271"/>
              <a:gd name="connsiteX27" fmla="*/ 1378034 w 5741575"/>
              <a:gd name="connsiteY27" fmla="*/ 685842 h 955271"/>
              <a:gd name="connsiteX28" fmla="*/ 1395604 w 5741575"/>
              <a:gd name="connsiteY28" fmla="*/ 680460 h 955271"/>
              <a:gd name="connsiteX29" fmla="*/ 1397206 w 5741575"/>
              <a:gd name="connsiteY29" fmla="*/ 670793 h 955271"/>
              <a:gd name="connsiteX30" fmla="*/ 1421250 w 5741575"/>
              <a:gd name="connsiteY30" fmla="*/ 656855 h 955271"/>
              <a:gd name="connsiteX31" fmla="*/ 1454524 w 5741575"/>
              <a:gd name="connsiteY31" fmla="*/ 649224 h 955271"/>
              <a:gd name="connsiteX32" fmla="*/ 1616217 w 5741575"/>
              <a:gd name="connsiteY32" fmla="*/ 622107 h 955271"/>
              <a:gd name="connsiteX33" fmla="*/ 1710928 w 5741575"/>
              <a:gd name="connsiteY33" fmla="*/ 600666 h 955271"/>
              <a:gd name="connsiteX34" fmla="*/ 1743718 w 5741575"/>
              <a:gd name="connsiteY34" fmla="*/ 584327 h 955271"/>
              <a:gd name="connsiteX35" fmla="*/ 1873778 w 5741575"/>
              <a:gd name="connsiteY35" fmla="*/ 530130 h 955271"/>
              <a:gd name="connsiteX36" fmla="*/ 1988411 w 5741575"/>
              <a:gd name="connsiteY36" fmla="*/ 491599 h 955271"/>
              <a:gd name="connsiteX37" fmla="*/ 2085507 w 5741575"/>
              <a:gd name="connsiteY37" fmla="*/ 498527 h 955271"/>
              <a:gd name="connsiteX38" fmla="*/ 2090767 w 5741575"/>
              <a:gd name="connsiteY38" fmla="*/ 490616 h 955271"/>
              <a:gd name="connsiteX39" fmla="*/ 2151143 w 5741575"/>
              <a:gd name="connsiteY39" fmla="*/ 478332 h 955271"/>
              <a:gd name="connsiteX40" fmla="*/ 2378710 w 5741575"/>
              <a:gd name="connsiteY40" fmla="*/ 477570 h 955271"/>
              <a:gd name="connsiteX41" fmla="*/ 2496256 w 5741575"/>
              <a:gd name="connsiteY41" fmla="*/ 452396 h 955271"/>
              <a:gd name="connsiteX42" fmla="*/ 2535387 w 5741575"/>
              <a:gd name="connsiteY42" fmla="*/ 436645 h 955271"/>
              <a:gd name="connsiteX43" fmla="*/ 2601109 w 5741575"/>
              <a:gd name="connsiteY43" fmla="*/ 410678 h 955271"/>
              <a:gd name="connsiteX44" fmla="*/ 2643855 w 5741575"/>
              <a:gd name="connsiteY44" fmla="*/ 374482 h 955271"/>
              <a:gd name="connsiteX45" fmla="*/ 2657726 w 5741575"/>
              <a:gd name="connsiteY45" fmla="*/ 365841 h 955271"/>
              <a:gd name="connsiteX46" fmla="*/ 2687125 w 5741575"/>
              <a:gd name="connsiteY46" fmla="*/ 366820 h 955271"/>
              <a:gd name="connsiteX47" fmla="*/ 2697479 w 5741575"/>
              <a:gd name="connsiteY47" fmla="*/ 361430 h 955271"/>
              <a:gd name="connsiteX48" fmla="*/ 2701547 w 5741575"/>
              <a:gd name="connsiteY48" fmla="*/ 361545 h 955271"/>
              <a:gd name="connsiteX49" fmla="*/ 2711054 w 5741575"/>
              <a:gd name="connsiteY49" fmla="*/ 360597 h 955271"/>
              <a:gd name="connsiteX50" fmla="*/ 2710438 w 5741575"/>
              <a:gd name="connsiteY50" fmla="*/ 366958 h 955271"/>
              <a:gd name="connsiteX51" fmla="*/ 2722936 w 5741575"/>
              <a:gd name="connsiteY51" fmla="*/ 377633 h 955271"/>
              <a:gd name="connsiteX52" fmla="*/ 2777227 w 5741575"/>
              <a:gd name="connsiteY52" fmla="*/ 368972 h 955271"/>
              <a:gd name="connsiteX53" fmla="*/ 2779510 w 5741575"/>
              <a:gd name="connsiteY53" fmla="*/ 361652 h 955271"/>
              <a:gd name="connsiteX54" fmla="*/ 2786278 w 5741575"/>
              <a:gd name="connsiteY54" fmla="*/ 359869 h 955271"/>
              <a:gd name="connsiteX55" fmla="*/ 2792101 w 5741575"/>
              <a:gd name="connsiteY55" fmla="*/ 365927 h 955271"/>
              <a:gd name="connsiteX56" fmla="*/ 2885545 w 5741575"/>
              <a:gd name="connsiteY56" fmla="*/ 372818 h 955271"/>
              <a:gd name="connsiteX57" fmla="*/ 3009558 w 5741575"/>
              <a:gd name="connsiteY57" fmla="*/ 370573 h 955271"/>
              <a:gd name="connsiteX58" fmla="*/ 3095010 w 5741575"/>
              <a:gd name="connsiteY58" fmla="*/ 332454 h 955271"/>
              <a:gd name="connsiteX59" fmla="*/ 3103742 w 5741575"/>
              <a:gd name="connsiteY59" fmla="*/ 337974 h 955271"/>
              <a:gd name="connsiteX60" fmla="*/ 3165093 w 5741575"/>
              <a:gd name="connsiteY60" fmla="*/ 329459 h 955271"/>
              <a:gd name="connsiteX61" fmla="*/ 3373785 w 5741575"/>
              <a:gd name="connsiteY61" fmla="*/ 255680 h 955271"/>
              <a:gd name="connsiteX62" fmla="*/ 3493851 w 5741575"/>
              <a:gd name="connsiteY62" fmla="*/ 240255 h 955271"/>
              <a:gd name="connsiteX63" fmla="*/ 3537470 w 5741575"/>
              <a:gd name="connsiteY63" fmla="*/ 241867 h 955271"/>
              <a:gd name="connsiteX64" fmla="*/ 3610489 w 5741575"/>
              <a:gd name="connsiteY64" fmla="*/ 244128 h 955271"/>
              <a:gd name="connsiteX65" fmla="*/ 3667539 w 5741575"/>
              <a:gd name="connsiteY65" fmla="*/ 263271 h 955271"/>
              <a:gd name="connsiteX66" fmla="*/ 3727614 w 5741575"/>
              <a:gd name="connsiteY66" fmla="*/ 258245 h 955271"/>
              <a:gd name="connsiteX67" fmla="*/ 3738369 w 5741575"/>
              <a:gd name="connsiteY67" fmla="*/ 234506 h 955271"/>
              <a:gd name="connsiteX68" fmla="*/ 3803670 w 5741575"/>
              <a:gd name="connsiteY68" fmla="*/ 236457 h 955271"/>
              <a:gd name="connsiteX69" fmla="*/ 3903080 w 5741575"/>
              <a:gd name="connsiteY69" fmla="*/ 241890 h 955271"/>
              <a:gd name="connsiteX70" fmla="*/ 4114838 w 5741575"/>
              <a:gd name="connsiteY70" fmla="*/ 238165 h 955271"/>
              <a:gd name="connsiteX71" fmla="*/ 4271023 w 5741575"/>
              <a:gd name="connsiteY71" fmla="*/ 241959 h 955271"/>
              <a:gd name="connsiteX72" fmla="*/ 4367397 w 5741575"/>
              <a:gd name="connsiteY72" fmla="*/ 271442 h 955271"/>
              <a:gd name="connsiteX73" fmla="*/ 4495366 w 5741575"/>
              <a:gd name="connsiteY73" fmla="*/ 271618 h 955271"/>
              <a:gd name="connsiteX74" fmla="*/ 4517347 w 5741575"/>
              <a:gd name="connsiteY74" fmla="*/ 275639 h 955271"/>
              <a:gd name="connsiteX75" fmla="*/ 4546116 w 5741575"/>
              <a:gd name="connsiteY75" fmla="*/ 268568 h 955271"/>
              <a:gd name="connsiteX76" fmla="*/ 4661259 w 5741575"/>
              <a:gd name="connsiteY76" fmla="*/ 238966 h 955271"/>
              <a:gd name="connsiteX77" fmla="*/ 4750403 w 5741575"/>
              <a:gd name="connsiteY77" fmla="*/ 204364 h 955271"/>
              <a:gd name="connsiteX78" fmla="*/ 4867614 w 5741575"/>
              <a:gd name="connsiteY78" fmla="*/ 208668 h 955271"/>
              <a:gd name="connsiteX79" fmla="*/ 4937036 w 5741575"/>
              <a:gd name="connsiteY79" fmla="*/ 195446 h 955271"/>
              <a:gd name="connsiteX80" fmla="*/ 5047626 w 5741575"/>
              <a:gd name="connsiteY80" fmla="*/ 149604 h 955271"/>
              <a:gd name="connsiteX81" fmla="*/ 5200247 w 5741575"/>
              <a:gd name="connsiteY81" fmla="*/ 142695 h 955271"/>
              <a:gd name="connsiteX82" fmla="*/ 5235691 w 5741575"/>
              <a:gd name="connsiteY82" fmla="*/ 173330 h 955271"/>
              <a:gd name="connsiteX83" fmla="*/ 5280133 w 5741575"/>
              <a:gd name="connsiteY83" fmla="*/ 189342 h 955271"/>
              <a:gd name="connsiteX84" fmla="*/ 5291963 w 5741575"/>
              <a:gd name="connsiteY84" fmla="*/ 139446 h 955271"/>
              <a:gd name="connsiteX85" fmla="*/ 5418472 w 5741575"/>
              <a:gd name="connsiteY85" fmla="*/ 89163 h 955271"/>
              <a:gd name="connsiteX86" fmla="*/ 5482354 w 5741575"/>
              <a:gd name="connsiteY86" fmla="*/ 69470 h 955271"/>
              <a:gd name="connsiteX87" fmla="*/ 5583280 w 5741575"/>
              <a:gd name="connsiteY87" fmla="*/ 49787 h 955271"/>
              <a:gd name="connsiteX88" fmla="*/ 5613766 w 5741575"/>
              <a:gd name="connsiteY88" fmla="*/ 41855 h 955271"/>
              <a:gd name="connsiteX89" fmla="*/ 5684952 w 5741575"/>
              <a:gd name="connsiteY89" fmla="*/ 26088 h 955271"/>
              <a:gd name="connsiteX90" fmla="*/ 5741575 w 5741575"/>
              <a:gd name="connsiteY90"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306299 w 5741575"/>
              <a:gd name="connsiteY15" fmla="*/ 873609 h 955271"/>
              <a:gd name="connsiteX16" fmla="*/ 331571 w 5741575"/>
              <a:gd name="connsiteY16" fmla="*/ 869866 h 955271"/>
              <a:gd name="connsiteX17" fmla="*/ 384157 w 5741575"/>
              <a:gd name="connsiteY17" fmla="*/ 867971 h 955271"/>
              <a:gd name="connsiteX18" fmla="*/ 477637 w 5741575"/>
              <a:gd name="connsiteY18" fmla="*/ 870334 h 955271"/>
              <a:gd name="connsiteX19" fmla="*/ 570239 w 5741575"/>
              <a:gd name="connsiteY19" fmla="*/ 829596 h 955271"/>
              <a:gd name="connsiteX20" fmla="*/ 787156 w 5741575"/>
              <a:gd name="connsiteY20" fmla="*/ 838447 h 955271"/>
              <a:gd name="connsiteX21" fmla="*/ 948872 w 5741575"/>
              <a:gd name="connsiteY21" fmla="*/ 772201 h 955271"/>
              <a:gd name="connsiteX22" fmla="*/ 1127089 w 5741575"/>
              <a:gd name="connsiteY22" fmla="*/ 746926 h 955271"/>
              <a:gd name="connsiteX23" fmla="*/ 1220426 w 5741575"/>
              <a:gd name="connsiteY23" fmla="*/ 721810 h 955271"/>
              <a:gd name="connsiteX24" fmla="*/ 1306771 w 5741575"/>
              <a:gd name="connsiteY24" fmla="*/ 717936 h 955271"/>
              <a:gd name="connsiteX25" fmla="*/ 1374314 w 5741575"/>
              <a:gd name="connsiteY25" fmla="*/ 688815 h 955271"/>
              <a:gd name="connsiteX26" fmla="*/ 1378034 w 5741575"/>
              <a:gd name="connsiteY26" fmla="*/ 685842 h 955271"/>
              <a:gd name="connsiteX27" fmla="*/ 1395604 w 5741575"/>
              <a:gd name="connsiteY27" fmla="*/ 680460 h 955271"/>
              <a:gd name="connsiteX28" fmla="*/ 1397206 w 5741575"/>
              <a:gd name="connsiteY28" fmla="*/ 670793 h 955271"/>
              <a:gd name="connsiteX29" fmla="*/ 1421250 w 5741575"/>
              <a:gd name="connsiteY29" fmla="*/ 656855 h 955271"/>
              <a:gd name="connsiteX30" fmla="*/ 1454524 w 5741575"/>
              <a:gd name="connsiteY30" fmla="*/ 649224 h 955271"/>
              <a:gd name="connsiteX31" fmla="*/ 1616217 w 5741575"/>
              <a:gd name="connsiteY31" fmla="*/ 622107 h 955271"/>
              <a:gd name="connsiteX32" fmla="*/ 1710928 w 5741575"/>
              <a:gd name="connsiteY32" fmla="*/ 600666 h 955271"/>
              <a:gd name="connsiteX33" fmla="*/ 1743718 w 5741575"/>
              <a:gd name="connsiteY33" fmla="*/ 584327 h 955271"/>
              <a:gd name="connsiteX34" fmla="*/ 1873778 w 5741575"/>
              <a:gd name="connsiteY34" fmla="*/ 530130 h 955271"/>
              <a:gd name="connsiteX35" fmla="*/ 1988411 w 5741575"/>
              <a:gd name="connsiteY35" fmla="*/ 491599 h 955271"/>
              <a:gd name="connsiteX36" fmla="*/ 2085507 w 5741575"/>
              <a:gd name="connsiteY36" fmla="*/ 498527 h 955271"/>
              <a:gd name="connsiteX37" fmla="*/ 2090767 w 5741575"/>
              <a:gd name="connsiteY37" fmla="*/ 490616 h 955271"/>
              <a:gd name="connsiteX38" fmla="*/ 2151143 w 5741575"/>
              <a:gd name="connsiteY38" fmla="*/ 478332 h 955271"/>
              <a:gd name="connsiteX39" fmla="*/ 2378710 w 5741575"/>
              <a:gd name="connsiteY39" fmla="*/ 477570 h 955271"/>
              <a:gd name="connsiteX40" fmla="*/ 2496256 w 5741575"/>
              <a:gd name="connsiteY40" fmla="*/ 452396 h 955271"/>
              <a:gd name="connsiteX41" fmla="*/ 2535387 w 5741575"/>
              <a:gd name="connsiteY41" fmla="*/ 436645 h 955271"/>
              <a:gd name="connsiteX42" fmla="*/ 2601109 w 5741575"/>
              <a:gd name="connsiteY42" fmla="*/ 410678 h 955271"/>
              <a:gd name="connsiteX43" fmla="*/ 2643855 w 5741575"/>
              <a:gd name="connsiteY43" fmla="*/ 374482 h 955271"/>
              <a:gd name="connsiteX44" fmla="*/ 2657726 w 5741575"/>
              <a:gd name="connsiteY44" fmla="*/ 365841 h 955271"/>
              <a:gd name="connsiteX45" fmla="*/ 2687125 w 5741575"/>
              <a:gd name="connsiteY45" fmla="*/ 366820 h 955271"/>
              <a:gd name="connsiteX46" fmla="*/ 2697479 w 5741575"/>
              <a:gd name="connsiteY46" fmla="*/ 361430 h 955271"/>
              <a:gd name="connsiteX47" fmla="*/ 2701547 w 5741575"/>
              <a:gd name="connsiteY47" fmla="*/ 361545 h 955271"/>
              <a:gd name="connsiteX48" fmla="*/ 2711054 w 5741575"/>
              <a:gd name="connsiteY48" fmla="*/ 360597 h 955271"/>
              <a:gd name="connsiteX49" fmla="*/ 2710438 w 5741575"/>
              <a:gd name="connsiteY49" fmla="*/ 366958 h 955271"/>
              <a:gd name="connsiteX50" fmla="*/ 2722936 w 5741575"/>
              <a:gd name="connsiteY50" fmla="*/ 377633 h 955271"/>
              <a:gd name="connsiteX51" fmla="*/ 2777227 w 5741575"/>
              <a:gd name="connsiteY51" fmla="*/ 368972 h 955271"/>
              <a:gd name="connsiteX52" fmla="*/ 2779510 w 5741575"/>
              <a:gd name="connsiteY52" fmla="*/ 361652 h 955271"/>
              <a:gd name="connsiteX53" fmla="*/ 2786278 w 5741575"/>
              <a:gd name="connsiteY53" fmla="*/ 359869 h 955271"/>
              <a:gd name="connsiteX54" fmla="*/ 2792101 w 5741575"/>
              <a:gd name="connsiteY54" fmla="*/ 365927 h 955271"/>
              <a:gd name="connsiteX55" fmla="*/ 2885545 w 5741575"/>
              <a:gd name="connsiteY55" fmla="*/ 372818 h 955271"/>
              <a:gd name="connsiteX56" fmla="*/ 3009558 w 5741575"/>
              <a:gd name="connsiteY56" fmla="*/ 370573 h 955271"/>
              <a:gd name="connsiteX57" fmla="*/ 3095010 w 5741575"/>
              <a:gd name="connsiteY57" fmla="*/ 332454 h 955271"/>
              <a:gd name="connsiteX58" fmla="*/ 3103742 w 5741575"/>
              <a:gd name="connsiteY58" fmla="*/ 337974 h 955271"/>
              <a:gd name="connsiteX59" fmla="*/ 3165093 w 5741575"/>
              <a:gd name="connsiteY59" fmla="*/ 329459 h 955271"/>
              <a:gd name="connsiteX60" fmla="*/ 3373785 w 5741575"/>
              <a:gd name="connsiteY60" fmla="*/ 255680 h 955271"/>
              <a:gd name="connsiteX61" fmla="*/ 3493851 w 5741575"/>
              <a:gd name="connsiteY61" fmla="*/ 240255 h 955271"/>
              <a:gd name="connsiteX62" fmla="*/ 3537470 w 5741575"/>
              <a:gd name="connsiteY62" fmla="*/ 241867 h 955271"/>
              <a:gd name="connsiteX63" fmla="*/ 3610489 w 5741575"/>
              <a:gd name="connsiteY63" fmla="*/ 244128 h 955271"/>
              <a:gd name="connsiteX64" fmla="*/ 3667539 w 5741575"/>
              <a:gd name="connsiteY64" fmla="*/ 263271 h 955271"/>
              <a:gd name="connsiteX65" fmla="*/ 3727614 w 5741575"/>
              <a:gd name="connsiteY65" fmla="*/ 258245 h 955271"/>
              <a:gd name="connsiteX66" fmla="*/ 3738369 w 5741575"/>
              <a:gd name="connsiteY66" fmla="*/ 234506 h 955271"/>
              <a:gd name="connsiteX67" fmla="*/ 3803670 w 5741575"/>
              <a:gd name="connsiteY67" fmla="*/ 236457 h 955271"/>
              <a:gd name="connsiteX68" fmla="*/ 3903080 w 5741575"/>
              <a:gd name="connsiteY68" fmla="*/ 241890 h 955271"/>
              <a:gd name="connsiteX69" fmla="*/ 4114838 w 5741575"/>
              <a:gd name="connsiteY69" fmla="*/ 238165 h 955271"/>
              <a:gd name="connsiteX70" fmla="*/ 4271023 w 5741575"/>
              <a:gd name="connsiteY70" fmla="*/ 241959 h 955271"/>
              <a:gd name="connsiteX71" fmla="*/ 4367397 w 5741575"/>
              <a:gd name="connsiteY71" fmla="*/ 271442 h 955271"/>
              <a:gd name="connsiteX72" fmla="*/ 4495366 w 5741575"/>
              <a:gd name="connsiteY72" fmla="*/ 271618 h 955271"/>
              <a:gd name="connsiteX73" fmla="*/ 4517347 w 5741575"/>
              <a:gd name="connsiteY73" fmla="*/ 275639 h 955271"/>
              <a:gd name="connsiteX74" fmla="*/ 4546116 w 5741575"/>
              <a:gd name="connsiteY74" fmla="*/ 268568 h 955271"/>
              <a:gd name="connsiteX75" fmla="*/ 4661259 w 5741575"/>
              <a:gd name="connsiteY75" fmla="*/ 238966 h 955271"/>
              <a:gd name="connsiteX76" fmla="*/ 4750403 w 5741575"/>
              <a:gd name="connsiteY76" fmla="*/ 204364 h 955271"/>
              <a:gd name="connsiteX77" fmla="*/ 4867614 w 5741575"/>
              <a:gd name="connsiteY77" fmla="*/ 208668 h 955271"/>
              <a:gd name="connsiteX78" fmla="*/ 4937036 w 5741575"/>
              <a:gd name="connsiteY78" fmla="*/ 195446 h 955271"/>
              <a:gd name="connsiteX79" fmla="*/ 5047626 w 5741575"/>
              <a:gd name="connsiteY79" fmla="*/ 149604 h 955271"/>
              <a:gd name="connsiteX80" fmla="*/ 5200247 w 5741575"/>
              <a:gd name="connsiteY80" fmla="*/ 142695 h 955271"/>
              <a:gd name="connsiteX81" fmla="*/ 5235691 w 5741575"/>
              <a:gd name="connsiteY81" fmla="*/ 173330 h 955271"/>
              <a:gd name="connsiteX82" fmla="*/ 5280133 w 5741575"/>
              <a:gd name="connsiteY82" fmla="*/ 189342 h 955271"/>
              <a:gd name="connsiteX83" fmla="*/ 5291963 w 5741575"/>
              <a:gd name="connsiteY83" fmla="*/ 139446 h 955271"/>
              <a:gd name="connsiteX84" fmla="*/ 5418472 w 5741575"/>
              <a:gd name="connsiteY84" fmla="*/ 89163 h 955271"/>
              <a:gd name="connsiteX85" fmla="*/ 5482354 w 5741575"/>
              <a:gd name="connsiteY85" fmla="*/ 69470 h 955271"/>
              <a:gd name="connsiteX86" fmla="*/ 5583280 w 5741575"/>
              <a:gd name="connsiteY86" fmla="*/ 49787 h 955271"/>
              <a:gd name="connsiteX87" fmla="*/ 5613766 w 5741575"/>
              <a:gd name="connsiteY87" fmla="*/ 41855 h 955271"/>
              <a:gd name="connsiteX88" fmla="*/ 5684952 w 5741575"/>
              <a:gd name="connsiteY88" fmla="*/ 26088 h 955271"/>
              <a:gd name="connsiteX89" fmla="*/ 5741575 w 5741575"/>
              <a:gd name="connsiteY8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22923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306299 w 5741575"/>
              <a:gd name="connsiteY15" fmla="*/ 873609 h 955271"/>
              <a:gd name="connsiteX16" fmla="*/ 331571 w 5741575"/>
              <a:gd name="connsiteY16" fmla="*/ 869866 h 955271"/>
              <a:gd name="connsiteX17" fmla="*/ 384157 w 5741575"/>
              <a:gd name="connsiteY17" fmla="*/ 867971 h 955271"/>
              <a:gd name="connsiteX18" fmla="*/ 477637 w 5741575"/>
              <a:gd name="connsiteY18" fmla="*/ 870334 h 955271"/>
              <a:gd name="connsiteX19" fmla="*/ 570239 w 5741575"/>
              <a:gd name="connsiteY19" fmla="*/ 829596 h 955271"/>
              <a:gd name="connsiteX20" fmla="*/ 787156 w 5741575"/>
              <a:gd name="connsiteY20" fmla="*/ 838447 h 955271"/>
              <a:gd name="connsiteX21" fmla="*/ 948872 w 5741575"/>
              <a:gd name="connsiteY21" fmla="*/ 772201 h 955271"/>
              <a:gd name="connsiteX22" fmla="*/ 1127089 w 5741575"/>
              <a:gd name="connsiteY22" fmla="*/ 746926 h 955271"/>
              <a:gd name="connsiteX23" fmla="*/ 1220426 w 5741575"/>
              <a:gd name="connsiteY23" fmla="*/ 721810 h 955271"/>
              <a:gd name="connsiteX24" fmla="*/ 1306771 w 5741575"/>
              <a:gd name="connsiteY24" fmla="*/ 717936 h 955271"/>
              <a:gd name="connsiteX25" fmla="*/ 1374314 w 5741575"/>
              <a:gd name="connsiteY25" fmla="*/ 688815 h 955271"/>
              <a:gd name="connsiteX26" fmla="*/ 1378034 w 5741575"/>
              <a:gd name="connsiteY26" fmla="*/ 685842 h 955271"/>
              <a:gd name="connsiteX27" fmla="*/ 1395604 w 5741575"/>
              <a:gd name="connsiteY27" fmla="*/ 680460 h 955271"/>
              <a:gd name="connsiteX28" fmla="*/ 1397206 w 5741575"/>
              <a:gd name="connsiteY28" fmla="*/ 670793 h 955271"/>
              <a:gd name="connsiteX29" fmla="*/ 1421250 w 5741575"/>
              <a:gd name="connsiteY29" fmla="*/ 656855 h 955271"/>
              <a:gd name="connsiteX30" fmla="*/ 1454524 w 5741575"/>
              <a:gd name="connsiteY30" fmla="*/ 649224 h 955271"/>
              <a:gd name="connsiteX31" fmla="*/ 1616217 w 5741575"/>
              <a:gd name="connsiteY31" fmla="*/ 622107 h 955271"/>
              <a:gd name="connsiteX32" fmla="*/ 1710928 w 5741575"/>
              <a:gd name="connsiteY32" fmla="*/ 600666 h 955271"/>
              <a:gd name="connsiteX33" fmla="*/ 1743718 w 5741575"/>
              <a:gd name="connsiteY33" fmla="*/ 584327 h 955271"/>
              <a:gd name="connsiteX34" fmla="*/ 1873778 w 5741575"/>
              <a:gd name="connsiteY34" fmla="*/ 530130 h 955271"/>
              <a:gd name="connsiteX35" fmla="*/ 1988411 w 5741575"/>
              <a:gd name="connsiteY35" fmla="*/ 491599 h 955271"/>
              <a:gd name="connsiteX36" fmla="*/ 2085507 w 5741575"/>
              <a:gd name="connsiteY36" fmla="*/ 498527 h 955271"/>
              <a:gd name="connsiteX37" fmla="*/ 2090767 w 5741575"/>
              <a:gd name="connsiteY37" fmla="*/ 490616 h 955271"/>
              <a:gd name="connsiteX38" fmla="*/ 2151143 w 5741575"/>
              <a:gd name="connsiteY38" fmla="*/ 478332 h 955271"/>
              <a:gd name="connsiteX39" fmla="*/ 2378710 w 5741575"/>
              <a:gd name="connsiteY39" fmla="*/ 477570 h 955271"/>
              <a:gd name="connsiteX40" fmla="*/ 2496256 w 5741575"/>
              <a:gd name="connsiteY40" fmla="*/ 452396 h 955271"/>
              <a:gd name="connsiteX41" fmla="*/ 2535387 w 5741575"/>
              <a:gd name="connsiteY41" fmla="*/ 436645 h 955271"/>
              <a:gd name="connsiteX42" fmla="*/ 2601109 w 5741575"/>
              <a:gd name="connsiteY42" fmla="*/ 410678 h 955271"/>
              <a:gd name="connsiteX43" fmla="*/ 2643855 w 5741575"/>
              <a:gd name="connsiteY43" fmla="*/ 374482 h 955271"/>
              <a:gd name="connsiteX44" fmla="*/ 2657726 w 5741575"/>
              <a:gd name="connsiteY44" fmla="*/ 365841 h 955271"/>
              <a:gd name="connsiteX45" fmla="*/ 2687125 w 5741575"/>
              <a:gd name="connsiteY45" fmla="*/ 366820 h 955271"/>
              <a:gd name="connsiteX46" fmla="*/ 2697479 w 5741575"/>
              <a:gd name="connsiteY46" fmla="*/ 361430 h 955271"/>
              <a:gd name="connsiteX47" fmla="*/ 2701547 w 5741575"/>
              <a:gd name="connsiteY47" fmla="*/ 361545 h 955271"/>
              <a:gd name="connsiteX48" fmla="*/ 2711054 w 5741575"/>
              <a:gd name="connsiteY48" fmla="*/ 360597 h 955271"/>
              <a:gd name="connsiteX49" fmla="*/ 2710438 w 5741575"/>
              <a:gd name="connsiteY49" fmla="*/ 366958 h 955271"/>
              <a:gd name="connsiteX50" fmla="*/ 2722936 w 5741575"/>
              <a:gd name="connsiteY50" fmla="*/ 377633 h 955271"/>
              <a:gd name="connsiteX51" fmla="*/ 2777227 w 5741575"/>
              <a:gd name="connsiteY51" fmla="*/ 368972 h 955271"/>
              <a:gd name="connsiteX52" fmla="*/ 2779510 w 5741575"/>
              <a:gd name="connsiteY52" fmla="*/ 361652 h 955271"/>
              <a:gd name="connsiteX53" fmla="*/ 2786278 w 5741575"/>
              <a:gd name="connsiteY53" fmla="*/ 359869 h 955271"/>
              <a:gd name="connsiteX54" fmla="*/ 2792101 w 5741575"/>
              <a:gd name="connsiteY54" fmla="*/ 365927 h 955271"/>
              <a:gd name="connsiteX55" fmla="*/ 2885545 w 5741575"/>
              <a:gd name="connsiteY55" fmla="*/ 372818 h 955271"/>
              <a:gd name="connsiteX56" fmla="*/ 3009558 w 5741575"/>
              <a:gd name="connsiteY56" fmla="*/ 370573 h 955271"/>
              <a:gd name="connsiteX57" fmla="*/ 3095010 w 5741575"/>
              <a:gd name="connsiteY57" fmla="*/ 332454 h 955271"/>
              <a:gd name="connsiteX58" fmla="*/ 3103742 w 5741575"/>
              <a:gd name="connsiteY58" fmla="*/ 337974 h 955271"/>
              <a:gd name="connsiteX59" fmla="*/ 3165093 w 5741575"/>
              <a:gd name="connsiteY59" fmla="*/ 329459 h 955271"/>
              <a:gd name="connsiteX60" fmla="*/ 3373785 w 5741575"/>
              <a:gd name="connsiteY60" fmla="*/ 255680 h 955271"/>
              <a:gd name="connsiteX61" fmla="*/ 3493851 w 5741575"/>
              <a:gd name="connsiteY61" fmla="*/ 240255 h 955271"/>
              <a:gd name="connsiteX62" fmla="*/ 3537470 w 5741575"/>
              <a:gd name="connsiteY62" fmla="*/ 241867 h 955271"/>
              <a:gd name="connsiteX63" fmla="*/ 3610489 w 5741575"/>
              <a:gd name="connsiteY63" fmla="*/ 244128 h 955271"/>
              <a:gd name="connsiteX64" fmla="*/ 3667539 w 5741575"/>
              <a:gd name="connsiteY64" fmla="*/ 263271 h 955271"/>
              <a:gd name="connsiteX65" fmla="*/ 3727614 w 5741575"/>
              <a:gd name="connsiteY65" fmla="*/ 258245 h 955271"/>
              <a:gd name="connsiteX66" fmla="*/ 3738369 w 5741575"/>
              <a:gd name="connsiteY66" fmla="*/ 234506 h 955271"/>
              <a:gd name="connsiteX67" fmla="*/ 3803670 w 5741575"/>
              <a:gd name="connsiteY67" fmla="*/ 236457 h 955271"/>
              <a:gd name="connsiteX68" fmla="*/ 3903080 w 5741575"/>
              <a:gd name="connsiteY68" fmla="*/ 241890 h 955271"/>
              <a:gd name="connsiteX69" fmla="*/ 4114838 w 5741575"/>
              <a:gd name="connsiteY69" fmla="*/ 238165 h 955271"/>
              <a:gd name="connsiteX70" fmla="*/ 4271023 w 5741575"/>
              <a:gd name="connsiteY70" fmla="*/ 241959 h 955271"/>
              <a:gd name="connsiteX71" fmla="*/ 4367397 w 5741575"/>
              <a:gd name="connsiteY71" fmla="*/ 271442 h 955271"/>
              <a:gd name="connsiteX72" fmla="*/ 4495366 w 5741575"/>
              <a:gd name="connsiteY72" fmla="*/ 271618 h 955271"/>
              <a:gd name="connsiteX73" fmla="*/ 4517347 w 5741575"/>
              <a:gd name="connsiteY73" fmla="*/ 275639 h 955271"/>
              <a:gd name="connsiteX74" fmla="*/ 4546116 w 5741575"/>
              <a:gd name="connsiteY74" fmla="*/ 268568 h 955271"/>
              <a:gd name="connsiteX75" fmla="*/ 4661259 w 5741575"/>
              <a:gd name="connsiteY75" fmla="*/ 238966 h 955271"/>
              <a:gd name="connsiteX76" fmla="*/ 4750403 w 5741575"/>
              <a:gd name="connsiteY76" fmla="*/ 204364 h 955271"/>
              <a:gd name="connsiteX77" fmla="*/ 4867614 w 5741575"/>
              <a:gd name="connsiteY77" fmla="*/ 208668 h 955271"/>
              <a:gd name="connsiteX78" fmla="*/ 4937036 w 5741575"/>
              <a:gd name="connsiteY78" fmla="*/ 195446 h 955271"/>
              <a:gd name="connsiteX79" fmla="*/ 5047626 w 5741575"/>
              <a:gd name="connsiteY79" fmla="*/ 149604 h 955271"/>
              <a:gd name="connsiteX80" fmla="*/ 5200247 w 5741575"/>
              <a:gd name="connsiteY80" fmla="*/ 142695 h 955271"/>
              <a:gd name="connsiteX81" fmla="*/ 5235691 w 5741575"/>
              <a:gd name="connsiteY81" fmla="*/ 173330 h 955271"/>
              <a:gd name="connsiteX82" fmla="*/ 5280133 w 5741575"/>
              <a:gd name="connsiteY82" fmla="*/ 189342 h 955271"/>
              <a:gd name="connsiteX83" fmla="*/ 5291963 w 5741575"/>
              <a:gd name="connsiteY83" fmla="*/ 139446 h 955271"/>
              <a:gd name="connsiteX84" fmla="*/ 5418472 w 5741575"/>
              <a:gd name="connsiteY84" fmla="*/ 89163 h 955271"/>
              <a:gd name="connsiteX85" fmla="*/ 5482354 w 5741575"/>
              <a:gd name="connsiteY85" fmla="*/ 69470 h 955271"/>
              <a:gd name="connsiteX86" fmla="*/ 5583280 w 5741575"/>
              <a:gd name="connsiteY86" fmla="*/ 49787 h 955271"/>
              <a:gd name="connsiteX87" fmla="*/ 5613766 w 5741575"/>
              <a:gd name="connsiteY87" fmla="*/ 41855 h 955271"/>
              <a:gd name="connsiteX88" fmla="*/ 5684952 w 5741575"/>
              <a:gd name="connsiteY88" fmla="*/ 26088 h 955271"/>
              <a:gd name="connsiteX89" fmla="*/ 5741575 w 5741575"/>
              <a:gd name="connsiteY8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87156 w 5741575"/>
              <a:gd name="connsiteY19" fmla="*/ 838447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87156 w 5741575"/>
              <a:gd name="connsiteY19" fmla="*/ 838447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94753 w 5741575"/>
              <a:gd name="connsiteY29" fmla="*/ 644686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41364 w 5741575"/>
              <a:gd name="connsiteY28" fmla="*/ 661393 h 955271"/>
              <a:gd name="connsiteX29" fmla="*/ 1494753 w 5741575"/>
              <a:gd name="connsiteY29" fmla="*/ 644686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94753 w 5741575"/>
              <a:gd name="connsiteY28" fmla="*/ 644686 h 955271"/>
              <a:gd name="connsiteX29" fmla="*/ 1616217 w 5741575"/>
              <a:gd name="connsiteY29" fmla="*/ 622107 h 955271"/>
              <a:gd name="connsiteX30" fmla="*/ 1710928 w 5741575"/>
              <a:gd name="connsiteY30" fmla="*/ 600666 h 955271"/>
              <a:gd name="connsiteX31" fmla="*/ 1743718 w 5741575"/>
              <a:gd name="connsiteY31" fmla="*/ 584327 h 955271"/>
              <a:gd name="connsiteX32" fmla="*/ 1873778 w 5741575"/>
              <a:gd name="connsiteY32" fmla="*/ 530130 h 955271"/>
              <a:gd name="connsiteX33" fmla="*/ 1988411 w 5741575"/>
              <a:gd name="connsiteY33" fmla="*/ 491599 h 955271"/>
              <a:gd name="connsiteX34" fmla="*/ 2085507 w 5741575"/>
              <a:gd name="connsiteY34" fmla="*/ 498527 h 955271"/>
              <a:gd name="connsiteX35" fmla="*/ 2090767 w 5741575"/>
              <a:gd name="connsiteY35" fmla="*/ 490616 h 955271"/>
              <a:gd name="connsiteX36" fmla="*/ 2151143 w 5741575"/>
              <a:gd name="connsiteY36" fmla="*/ 478332 h 955271"/>
              <a:gd name="connsiteX37" fmla="*/ 2378710 w 5741575"/>
              <a:gd name="connsiteY37" fmla="*/ 477570 h 955271"/>
              <a:gd name="connsiteX38" fmla="*/ 2496256 w 5741575"/>
              <a:gd name="connsiteY38" fmla="*/ 452396 h 955271"/>
              <a:gd name="connsiteX39" fmla="*/ 2535387 w 5741575"/>
              <a:gd name="connsiteY39" fmla="*/ 436645 h 955271"/>
              <a:gd name="connsiteX40" fmla="*/ 2601109 w 5741575"/>
              <a:gd name="connsiteY40" fmla="*/ 410678 h 955271"/>
              <a:gd name="connsiteX41" fmla="*/ 2643855 w 5741575"/>
              <a:gd name="connsiteY41" fmla="*/ 374482 h 955271"/>
              <a:gd name="connsiteX42" fmla="*/ 2657726 w 5741575"/>
              <a:gd name="connsiteY42" fmla="*/ 365841 h 955271"/>
              <a:gd name="connsiteX43" fmla="*/ 2687125 w 5741575"/>
              <a:gd name="connsiteY43" fmla="*/ 366820 h 955271"/>
              <a:gd name="connsiteX44" fmla="*/ 2697479 w 5741575"/>
              <a:gd name="connsiteY44" fmla="*/ 361430 h 955271"/>
              <a:gd name="connsiteX45" fmla="*/ 2701547 w 5741575"/>
              <a:gd name="connsiteY45" fmla="*/ 361545 h 955271"/>
              <a:gd name="connsiteX46" fmla="*/ 2711054 w 5741575"/>
              <a:gd name="connsiteY46" fmla="*/ 360597 h 955271"/>
              <a:gd name="connsiteX47" fmla="*/ 2710438 w 5741575"/>
              <a:gd name="connsiteY47" fmla="*/ 366958 h 955271"/>
              <a:gd name="connsiteX48" fmla="*/ 2722936 w 5741575"/>
              <a:gd name="connsiteY48" fmla="*/ 377633 h 955271"/>
              <a:gd name="connsiteX49" fmla="*/ 2777227 w 5741575"/>
              <a:gd name="connsiteY49" fmla="*/ 368972 h 955271"/>
              <a:gd name="connsiteX50" fmla="*/ 2779510 w 5741575"/>
              <a:gd name="connsiteY50" fmla="*/ 361652 h 955271"/>
              <a:gd name="connsiteX51" fmla="*/ 2786278 w 5741575"/>
              <a:gd name="connsiteY51" fmla="*/ 359869 h 955271"/>
              <a:gd name="connsiteX52" fmla="*/ 2792101 w 5741575"/>
              <a:gd name="connsiteY52" fmla="*/ 365927 h 955271"/>
              <a:gd name="connsiteX53" fmla="*/ 2885545 w 5741575"/>
              <a:gd name="connsiteY53" fmla="*/ 372818 h 955271"/>
              <a:gd name="connsiteX54" fmla="*/ 3009558 w 5741575"/>
              <a:gd name="connsiteY54" fmla="*/ 370573 h 955271"/>
              <a:gd name="connsiteX55" fmla="*/ 3095010 w 5741575"/>
              <a:gd name="connsiteY55" fmla="*/ 332454 h 955271"/>
              <a:gd name="connsiteX56" fmla="*/ 3103742 w 5741575"/>
              <a:gd name="connsiteY56" fmla="*/ 337974 h 955271"/>
              <a:gd name="connsiteX57" fmla="*/ 3165093 w 5741575"/>
              <a:gd name="connsiteY57" fmla="*/ 329459 h 955271"/>
              <a:gd name="connsiteX58" fmla="*/ 3373785 w 5741575"/>
              <a:gd name="connsiteY58" fmla="*/ 255680 h 955271"/>
              <a:gd name="connsiteX59" fmla="*/ 3493851 w 5741575"/>
              <a:gd name="connsiteY59" fmla="*/ 240255 h 955271"/>
              <a:gd name="connsiteX60" fmla="*/ 3537470 w 5741575"/>
              <a:gd name="connsiteY60" fmla="*/ 241867 h 955271"/>
              <a:gd name="connsiteX61" fmla="*/ 3610489 w 5741575"/>
              <a:gd name="connsiteY61" fmla="*/ 244128 h 955271"/>
              <a:gd name="connsiteX62" fmla="*/ 3667539 w 5741575"/>
              <a:gd name="connsiteY62" fmla="*/ 263271 h 955271"/>
              <a:gd name="connsiteX63" fmla="*/ 3727614 w 5741575"/>
              <a:gd name="connsiteY63" fmla="*/ 258245 h 955271"/>
              <a:gd name="connsiteX64" fmla="*/ 3738369 w 5741575"/>
              <a:gd name="connsiteY64" fmla="*/ 234506 h 955271"/>
              <a:gd name="connsiteX65" fmla="*/ 3803670 w 5741575"/>
              <a:gd name="connsiteY65" fmla="*/ 236457 h 955271"/>
              <a:gd name="connsiteX66" fmla="*/ 3903080 w 5741575"/>
              <a:gd name="connsiteY66" fmla="*/ 241890 h 955271"/>
              <a:gd name="connsiteX67" fmla="*/ 4114838 w 5741575"/>
              <a:gd name="connsiteY67" fmla="*/ 238165 h 955271"/>
              <a:gd name="connsiteX68" fmla="*/ 4271023 w 5741575"/>
              <a:gd name="connsiteY68" fmla="*/ 241959 h 955271"/>
              <a:gd name="connsiteX69" fmla="*/ 4367397 w 5741575"/>
              <a:gd name="connsiteY69" fmla="*/ 271442 h 955271"/>
              <a:gd name="connsiteX70" fmla="*/ 4495366 w 5741575"/>
              <a:gd name="connsiteY70" fmla="*/ 271618 h 955271"/>
              <a:gd name="connsiteX71" fmla="*/ 4517347 w 5741575"/>
              <a:gd name="connsiteY71" fmla="*/ 275639 h 955271"/>
              <a:gd name="connsiteX72" fmla="*/ 4546116 w 5741575"/>
              <a:gd name="connsiteY72" fmla="*/ 268568 h 955271"/>
              <a:gd name="connsiteX73" fmla="*/ 4661259 w 5741575"/>
              <a:gd name="connsiteY73" fmla="*/ 238966 h 955271"/>
              <a:gd name="connsiteX74" fmla="*/ 4750403 w 5741575"/>
              <a:gd name="connsiteY74" fmla="*/ 204364 h 955271"/>
              <a:gd name="connsiteX75" fmla="*/ 4867614 w 5741575"/>
              <a:gd name="connsiteY75" fmla="*/ 208668 h 955271"/>
              <a:gd name="connsiteX76" fmla="*/ 4937036 w 5741575"/>
              <a:gd name="connsiteY76" fmla="*/ 195446 h 955271"/>
              <a:gd name="connsiteX77" fmla="*/ 5047626 w 5741575"/>
              <a:gd name="connsiteY77" fmla="*/ 149604 h 955271"/>
              <a:gd name="connsiteX78" fmla="*/ 5200247 w 5741575"/>
              <a:gd name="connsiteY78" fmla="*/ 142695 h 955271"/>
              <a:gd name="connsiteX79" fmla="*/ 5235691 w 5741575"/>
              <a:gd name="connsiteY79" fmla="*/ 173330 h 955271"/>
              <a:gd name="connsiteX80" fmla="*/ 5280133 w 5741575"/>
              <a:gd name="connsiteY80" fmla="*/ 189342 h 955271"/>
              <a:gd name="connsiteX81" fmla="*/ 5291963 w 5741575"/>
              <a:gd name="connsiteY81" fmla="*/ 139446 h 955271"/>
              <a:gd name="connsiteX82" fmla="*/ 5418472 w 5741575"/>
              <a:gd name="connsiteY82" fmla="*/ 89163 h 955271"/>
              <a:gd name="connsiteX83" fmla="*/ 5482354 w 5741575"/>
              <a:gd name="connsiteY83" fmla="*/ 69470 h 955271"/>
              <a:gd name="connsiteX84" fmla="*/ 5583280 w 5741575"/>
              <a:gd name="connsiteY84" fmla="*/ 49787 h 955271"/>
              <a:gd name="connsiteX85" fmla="*/ 5613766 w 5741575"/>
              <a:gd name="connsiteY85" fmla="*/ 41855 h 955271"/>
              <a:gd name="connsiteX86" fmla="*/ 5684952 w 5741575"/>
              <a:gd name="connsiteY86" fmla="*/ 26088 h 955271"/>
              <a:gd name="connsiteX87" fmla="*/ 5741575 w 5741575"/>
              <a:gd name="connsiteY8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306771 w 5741575"/>
              <a:gd name="connsiteY22" fmla="*/ 717936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397206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397206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42834 w 5741575"/>
              <a:gd name="connsiteY24" fmla="*/ 753906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42834 w 5741575"/>
              <a:gd name="connsiteY24" fmla="*/ 753906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77227 w 5741575"/>
              <a:gd name="connsiteY47" fmla="*/ 368972 h 955271"/>
              <a:gd name="connsiteX48" fmla="*/ 2779510 w 5741575"/>
              <a:gd name="connsiteY48" fmla="*/ 361652 h 955271"/>
              <a:gd name="connsiteX49" fmla="*/ 2786278 w 5741575"/>
              <a:gd name="connsiteY49" fmla="*/ 359869 h 955271"/>
              <a:gd name="connsiteX50" fmla="*/ 2792101 w 5741575"/>
              <a:gd name="connsiteY50" fmla="*/ 365927 h 955271"/>
              <a:gd name="connsiteX51" fmla="*/ 2885545 w 5741575"/>
              <a:gd name="connsiteY51" fmla="*/ 372818 h 955271"/>
              <a:gd name="connsiteX52" fmla="*/ 3009558 w 5741575"/>
              <a:gd name="connsiteY52" fmla="*/ 370573 h 955271"/>
              <a:gd name="connsiteX53" fmla="*/ 3095010 w 5741575"/>
              <a:gd name="connsiteY53" fmla="*/ 332454 h 955271"/>
              <a:gd name="connsiteX54" fmla="*/ 3103742 w 5741575"/>
              <a:gd name="connsiteY54" fmla="*/ 337974 h 955271"/>
              <a:gd name="connsiteX55" fmla="*/ 3165093 w 5741575"/>
              <a:gd name="connsiteY55" fmla="*/ 329459 h 955271"/>
              <a:gd name="connsiteX56" fmla="*/ 3373785 w 5741575"/>
              <a:gd name="connsiteY56" fmla="*/ 255680 h 955271"/>
              <a:gd name="connsiteX57" fmla="*/ 3493851 w 5741575"/>
              <a:gd name="connsiteY57" fmla="*/ 240255 h 955271"/>
              <a:gd name="connsiteX58" fmla="*/ 3537470 w 5741575"/>
              <a:gd name="connsiteY58" fmla="*/ 241867 h 955271"/>
              <a:gd name="connsiteX59" fmla="*/ 3610489 w 5741575"/>
              <a:gd name="connsiteY59" fmla="*/ 244128 h 955271"/>
              <a:gd name="connsiteX60" fmla="*/ 3667539 w 5741575"/>
              <a:gd name="connsiteY60" fmla="*/ 263271 h 955271"/>
              <a:gd name="connsiteX61" fmla="*/ 3727614 w 5741575"/>
              <a:gd name="connsiteY61" fmla="*/ 258245 h 955271"/>
              <a:gd name="connsiteX62" fmla="*/ 3738369 w 5741575"/>
              <a:gd name="connsiteY62" fmla="*/ 234506 h 955271"/>
              <a:gd name="connsiteX63" fmla="*/ 3803670 w 5741575"/>
              <a:gd name="connsiteY63" fmla="*/ 236457 h 955271"/>
              <a:gd name="connsiteX64" fmla="*/ 3903080 w 5741575"/>
              <a:gd name="connsiteY64" fmla="*/ 241890 h 955271"/>
              <a:gd name="connsiteX65" fmla="*/ 4114838 w 5741575"/>
              <a:gd name="connsiteY65" fmla="*/ 238165 h 955271"/>
              <a:gd name="connsiteX66" fmla="*/ 4271023 w 5741575"/>
              <a:gd name="connsiteY66" fmla="*/ 241959 h 955271"/>
              <a:gd name="connsiteX67" fmla="*/ 4367397 w 5741575"/>
              <a:gd name="connsiteY67" fmla="*/ 271442 h 955271"/>
              <a:gd name="connsiteX68" fmla="*/ 4495366 w 5741575"/>
              <a:gd name="connsiteY68" fmla="*/ 271618 h 955271"/>
              <a:gd name="connsiteX69" fmla="*/ 4517347 w 5741575"/>
              <a:gd name="connsiteY69" fmla="*/ 275639 h 955271"/>
              <a:gd name="connsiteX70" fmla="*/ 4546116 w 5741575"/>
              <a:gd name="connsiteY70" fmla="*/ 268568 h 955271"/>
              <a:gd name="connsiteX71" fmla="*/ 4661259 w 5741575"/>
              <a:gd name="connsiteY71" fmla="*/ 238966 h 955271"/>
              <a:gd name="connsiteX72" fmla="*/ 4750403 w 5741575"/>
              <a:gd name="connsiteY72" fmla="*/ 204364 h 955271"/>
              <a:gd name="connsiteX73" fmla="*/ 4867614 w 5741575"/>
              <a:gd name="connsiteY73" fmla="*/ 208668 h 955271"/>
              <a:gd name="connsiteX74" fmla="*/ 4937036 w 5741575"/>
              <a:gd name="connsiteY74" fmla="*/ 195446 h 955271"/>
              <a:gd name="connsiteX75" fmla="*/ 5047626 w 5741575"/>
              <a:gd name="connsiteY75" fmla="*/ 149604 h 955271"/>
              <a:gd name="connsiteX76" fmla="*/ 5200247 w 5741575"/>
              <a:gd name="connsiteY76" fmla="*/ 142695 h 955271"/>
              <a:gd name="connsiteX77" fmla="*/ 5235691 w 5741575"/>
              <a:gd name="connsiteY77" fmla="*/ 173330 h 955271"/>
              <a:gd name="connsiteX78" fmla="*/ 5280133 w 5741575"/>
              <a:gd name="connsiteY78" fmla="*/ 189342 h 955271"/>
              <a:gd name="connsiteX79" fmla="*/ 5291963 w 5741575"/>
              <a:gd name="connsiteY79" fmla="*/ 139446 h 955271"/>
              <a:gd name="connsiteX80" fmla="*/ 5418472 w 5741575"/>
              <a:gd name="connsiteY80" fmla="*/ 89163 h 955271"/>
              <a:gd name="connsiteX81" fmla="*/ 5482354 w 5741575"/>
              <a:gd name="connsiteY81" fmla="*/ 69470 h 955271"/>
              <a:gd name="connsiteX82" fmla="*/ 5583280 w 5741575"/>
              <a:gd name="connsiteY82" fmla="*/ 49787 h 955271"/>
              <a:gd name="connsiteX83" fmla="*/ 5613766 w 5741575"/>
              <a:gd name="connsiteY83" fmla="*/ 41855 h 955271"/>
              <a:gd name="connsiteX84" fmla="*/ 5684952 w 5741575"/>
              <a:gd name="connsiteY84" fmla="*/ 26088 h 955271"/>
              <a:gd name="connsiteX85" fmla="*/ 5741575 w 5741575"/>
              <a:gd name="connsiteY85"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11050 w 5741575"/>
              <a:gd name="connsiteY47" fmla="*/ 358572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77227 w 5741575"/>
              <a:gd name="connsiteY47" fmla="*/ 368972 h 955271"/>
              <a:gd name="connsiteX48" fmla="*/ 2779510 w 5741575"/>
              <a:gd name="connsiteY48" fmla="*/ 361652 h 955271"/>
              <a:gd name="connsiteX49" fmla="*/ 2786278 w 5741575"/>
              <a:gd name="connsiteY49" fmla="*/ 359869 h 955271"/>
              <a:gd name="connsiteX50" fmla="*/ 2792101 w 5741575"/>
              <a:gd name="connsiteY50" fmla="*/ 365927 h 955271"/>
              <a:gd name="connsiteX51" fmla="*/ 2885545 w 5741575"/>
              <a:gd name="connsiteY51" fmla="*/ 372818 h 955271"/>
              <a:gd name="connsiteX52" fmla="*/ 3009558 w 5741575"/>
              <a:gd name="connsiteY52" fmla="*/ 370573 h 955271"/>
              <a:gd name="connsiteX53" fmla="*/ 3095010 w 5741575"/>
              <a:gd name="connsiteY53" fmla="*/ 332454 h 955271"/>
              <a:gd name="connsiteX54" fmla="*/ 3103742 w 5741575"/>
              <a:gd name="connsiteY54" fmla="*/ 337974 h 955271"/>
              <a:gd name="connsiteX55" fmla="*/ 3165093 w 5741575"/>
              <a:gd name="connsiteY55" fmla="*/ 329459 h 955271"/>
              <a:gd name="connsiteX56" fmla="*/ 3373785 w 5741575"/>
              <a:gd name="connsiteY56" fmla="*/ 255680 h 955271"/>
              <a:gd name="connsiteX57" fmla="*/ 3493851 w 5741575"/>
              <a:gd name="connsiteY57" fmla="*/ 240255 h 955271"/>
              <a:gd name="connsiteX58" fmla="*/ 3537470 w 5741575"/>
              <a:gd name="connsiteY58" fmla="*/ 241867 h 955271"/>
              <a:gd name="connsiteX59" fmla="*/ 3610489 w 5741575"/>
              <a:gd name="connsiteY59" fmla="*/ 244128 h 955271"/>
              <a:gd name="connsiteX60" fmla="*/ 3667539 w 5741575"/>
              <a:gd name="connsiteY60" fmla="*/ 263271 h 955271"/>
              <a:gd name="connsiteX61" fmla="*/ 3727614 w 5741575"/>
              <a:gd name="connsiteY61" fmla="*/ 258245 h 955271"/>
              <a:gd name="connsiteX62" fmla="*/ 3738369 w 5741575"/>
              <a:gd name="connsiteY62" fmla="*/ 234506 h 955271"/>
              <a:gd name="connsiteX63" fmla="*/ 3803670 w 5741575"/>
              <a:gd name="connsiteY63" fmla="*/ 236457 h 955271"/>
              <a:gd name="connsiteX64" fmla="*/ 3903080 w 5741575"/>
              <a:gd name="connsiteY64" fmla="*/ 241890 h 955271"/>
              <a:gd name="connsiteX65" fmla="*/ 4114838 w 5741575"/>
              <a:gd name="connsiteY65" fmla="*/ 238165 h 955271"/>
              <a:gd name="connsiteX66" fmla="*/ 4271023 w 5741575"/>
              <a:gd name="connsiteY66" fmla="*/ 241959 h 955271"/>
              <a:gd name="connsiteX67" fmla="*/ 4367397 w 5741575"/>
              <a:gd name="connsiteY67" fmla="*/ 271442 h 955271"/>
              <a:gd name="connsiteX68" fmla="*/ 4495366 w 5741575"/>
              <a:gd name="connsiteY68" fmla="*/ 271618 h 955271"/>
              <a:gd name="connsiteX69" fmla="*/ 4517347 w 5741575"/>
              <a:gd name="connsiteY69" fmla="*/ 275639 h 955271"/>
              <a:gd name="connsiteX70" fmla="*/ 4546116 w 5741575"/>
              <a:gd name="connsiteY70" fmla="*/ 268568 h 955271"/>
              <a:gd name="connsiteX71" fmla="*/ 4661259 w 5741575"/>
              <a:gd name="connsiteY71" fmla="*/ 238966 h 955271"/>
              <a:gd name="connsiteX72" fmla="*/ 4750403 w 5741575"/>
              <a:gd name="connsiteY72" fmla="*/ 204364 h 955271"/>
              <a:gd name="connsiteX73" fmla="*/ 4867614 w 5741575"/>
              <a:gd name="connsiteY73" fmla="*/ 208668 h 955271"/>
              <a:gd name="connsiteX74" fmla="*/ 4937036 w 5741575"/>
              <a:gd name="connsiteY74" fmla="*/ 195446 h 955271"/>
              <a:gd name="connsiteX75" fmla="*/ 5047626 w 5741575"/>
              <a:gd name="connsiteY75" fmla="*/ 149604 h 955271"/>
              <a:gd name="connsiteX76" fmla="*/ 5200247 w 5741575"/>
              <a:gd name="connsiteY76" fmla="*/ 142695 h 955271"/>
              <a:gd name="connsiteX77" fmla="*/ 5235691 w 5741575"/>
              <a:gd name="connsiteY77" fmla="*/ 173330 h 955271"/>
              <a:gd name="connsiteX78" fmla="*/ 5280133 w 5741575"/>
              <a:gd name="connsiteY78" fmla="*/ 189342 h 955271"/>
              <a:gd name="connsiteX79" fmla="*/ 5291963 w 5741575"/>
              <a:gd name="connsiteY79" fmla="*/ 139446 h 955271"/>
              <a:gd name="connsiteX80" fmla="*/ 5418472 w 5741575"/>
              <a:gd name="connsiteY80" fmla="*/ 89163 h 955271"/>
              <a:gd name="connsiteX81" fmla="*/ 5482354 w 5741575"/>
              <a:gd name="connsiteY81" fmla="*/ 69470 h 955271"/>
              <a:gd name="connsiteX82" fmla="*/ 5583280 w 5741575"/>
              <a:gd name="connsiteY82" fmla="*/ 49787 h 955271"/>
              <a:gd name="connsiteX83" fmla="*/ 5613766 w 5741575"/>
              <a:gd name="connsiteY83" fmla="*/ 41855 h 955271"/>
              <a:gd name="connsiteX84" fmla="*/ 5684952 w 5741575"/>
              <a:gd name="connsiteY84" fmla="*/ 26088 h 955271"/>
              <a:gd name="connsiteX85" fmla="*/ 5741575 w 5741575"/>
              <a:gd name="connsiteY85"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786278 w 5741575"/>
              <a:gd name="connsiteY48" fmla="*/ 359869 h 955271"/>
              <a:gd name="connsiteX49" fmla="*/ 2792101 w 5741575"/>
              <a:gd name="connsiteY49" fmla="*/ 365927 h 955271"/>
              <a:gd name="connsiteX50" fmla="*/ 2885545 w 5741575"/>
              <a:gd name="connsiteY50" fmla="*/ 372818 h 955271"/>
              <a:gd name="connsiteX51" fmla="*/ 3009558 w 5741575"/>
              <a:gd name="connsiteY51" fmla="*/ 370573 h 955271"/>
              <a:gd name="connsiteX52" fmla="*/ 3095010 w 5741575"/>
              <a:gd name="connsiteY52" fmla="*/ 332454 h 955271"/>
              <a:gd name="connsiteX53" fmla="*/ 3103742 w 5741575"/>
              <a:gd name="connsiteY53" fmla="*/ 337974 h 955271"/>
              <a:gd name="connsiteX54" fmla="*/ 3165093 w 5741575"/>
              <a:gd name="connsiteY54" fmla="*/ 329459 h 955271"/>
              <a:gd name="connsiteX55" fmla="*/ 3373785 w 5741575"/>
              <a:gd name="connsiteY55" fmla="*/ 255680 h 955271"/>
              <a:gd name="connsiteX56" fmla="*/ 3493851 w 5741575"/>
              <a:gd name="connsiteY56" fmla="*/ 240255 h 955271"/>
              <a:gd name="connsiteX57" fmla="*/ 3537470 w 5741575"/>
              <a:gd name="connsiteY57" fmla="*/ 241867 h 955271"/>
              <a:gd name="connsiteX58" fmla="*/ 3610489 w 5741575"/>
              <a:gd name="connsiteY58" fmla="*/ 244128 h 955271"/>
              <a:gd name="connsiteX59" fmla="*/ 3667539 w 5741575"/>
              <a:gd name="connsiteY59" fmla="*/ 263271 h 955271"/>
              <a:gd name="connsiteX60" fmla="*/ 3727614 w 5741575"/>
              <a:gd name="connsiteY60" fmla="*/ 258245 h 955271"/>
              <a:gd name="connsiteX61" fmla="*/ 3738369 w 5741575"/>
              <a:gd name="connsiteY61" fmla="*/ 234506 h 955271"/>
              <a:gd name="connsiteX62" fmla="*/ 3803670 w 5741575"/>
              <a:gd name="connsiteY62" fmla="*/ 236457 h 955271"/>
              <a:gd name="connsiteX63" fmla="*/ 3903080 w 5741575"/>
              <a:gd name="connsiteY63" fmla="*/ 241890 h 955271"/>
              <a:gd name="connsiteX64" fmla="*/ 4114838 w 5741575"/>
              <a:gd name="connsiteY64" fmla="*/ 238165 h 955271"/>
              <a:gd name="connsiteX65" fmla="*/ 4271023 w 5741575"/>
              <a:gd name="connsiteY65" fmla="*/ 241959 h 955271"/>
              <a:gd name="connsiteX66" fmla="*/ 4367397 w 5741575"/>
              <a:gd name="connsiteY66" fmla="*/ 271442 h 955271"/>
              <a:gd name="connsiteX67" fmla="*/ 4495366 w 5741575"/>
              <a:gd name="connsiteY67" fmla="*/ 271618 h 955271"/>
              <a:gd name="connsiteX68" fmla="*/ 4517347 w 5741575"/>
              <a:gd name="connsiteY68" fmla="*/ 275639 h 955271"/>
              <a:gd name="connsiteX69" fmla="*/ 4546116 w 5741575"/>
              <a:gd name="connsiteY69" fmla="*/ 268568 h 955271"/>
              <a:gd name="connsiteX70" fmla="*/ 4661259 w 5741575"/>
              <a:gd name="connsiteY70" fmla="*/ 238966 h 955271"/>
              <a:gd name="connsiteX71" fmla="*/ 4750403 w 5741575"/>
              <a:gd name="connsiteY71" fmla="*/ 204364 h 955271"/>
              <a:gd name="connsiteX72" fmla="*/ 4867614 w 5741575"/>
              <a:gd name="connsiteY72" fmla="*/ 208668 h 955271"/>
              <a:gd name="connsiteX73" fmla="*/ 4937036 w 5741575"/>
              <a:gd name="connsiteY73" fmla="*/ 195446 h 955271"/>
              <a:gd name="connsiteX74" fmla="*/ 5047626 w 5741575"/>
              <a:gd name="connsiteY74" fmla="*/ 149604 h 955271"/>
              <a:gd name="connsiteX75" fmla="*/ 5200247 w 5741575"/>
              <a:gd name="connsiteY75" fmla="*/ 142695 h 955271"/>
              <a:gd name="connsiteX76" fmla="*/ 5235691 w 5741575"/>
              <a:gd name="connsiteY76" fmla="*/ 173330 h 955271"/>
              <a:gd name="connsiteX77" fmla="*/ 5280133 w 5741575"/>
              <a:gd name="connsiteY77" fmla="*/ 189342 h 955271"/>
              <a:gd name="connsiteX78" fmla="*/ 5291963 w 5741575"/>
              <a:gd name="connsiteY78" fmla="*/ 139446 h 955271"/>
              <a:gd name="connsiteX79" fmla="*/ 5418472 w 5741575"/>
              <a:gd name="connsiteY79" fmla="*/ 89163 h 955271"/>
              <a:gd name="connsiteX80" fmla="*/ 5482354 w 5741575"/>
              <a:gd name="connsiteY80" fmla="*/ 69470 h 955271"/>
              <a:gd name="connsiteX81" fmla="*/ 5583280 w 5741575"/>
              <a:gd name="connsiteY81" fmla="*/ 49787 h 955271"/>
              <a:gd name="connsiteX82" fmla="*/ 5613766 w 5741575"/>
              <a:gd name="connsiteY82" fmla="*/ 41855 h 955271"/>
              <a:gd name="connsiteX83" fmla="*/ 5684952 w 5741575"/>
              <a:gd name="connsiteY83" fmla="*/ 26088 h 955271"/>
              <a:gd name="connsiteX84" fmla="*/ 5741575 w 5741575"/>
              <a:gd name="connsiteY84"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786278 w 5741575"/>
              <a:gd name="connsiteY48" fmla="*/ 359869 h 955271"/>
              <a:gd name="connsiteX49" fmla="*/ 2885545 w 5741575"/>
              <a:gd name="connsiteY49" fmla="*/ 372818 h 955271"/>
              <a:gd name="connsiteX50" fmla="*/ 3009558 w 5741575"/>
              <a:gd name="connsiteY50" fmla="*/ 370573 h 955271"/>
              <a:gd name="connsiteX51" fmla="*/ 3095010 w 5741575"/>
              <a:gd name="connsiteY51" fmla="*/ 332454 h 955271"/>
              <a:gd name="connsiteX52" fmla="*/ 3103742 w 5741575"/>
              <a:gd name="connsiteY52" fmla="*/ 337974 h 955271"/>
              <a:gd name="connsiteX53" fmla="*/ 3165093 w 5741575"/>
              <a:gd name="connsiteY53" fmla="*/ 329459 h 955271"/>
              <a:gd name="connsiteX54" fmla="*/ 3373785 w 5741575"/>
              <a:gd name="connsiteY54" fmla="*/ 255680 h 955271"/>
              <a:gd name="connsiteX55" fmla="*/ 3493851 w 5741575"/>
              <a:gd name="connsiteY55" fmla="*/ 240255 h 955271"/>
              <a:gd name="connsiteX56" fmla="*/ 3537470 w 5741575"/>
              <a:gd name="connsiteY56" fmla="*/ 241867 h 955271"/>
              <a:gd name="connsiteX57" fmla="*/ 3610489 w 5741575"/>
              <a:gd name="connsiteY57" fmla="*/ 244128 h 955271"/>
              <a:gd name="connsiteX58" fmla="*/ 3667539 w 5741575"/>
              <a:gd name="connsiteY58" fmla="*/ 263271 h 955271"/>
              <a:gd name="connsiteX59" fmla="*/ 3727614 w 5741575"/>
              <a:gd name="connsiteY59" fmla="*/ 258245 h 955271"/>
              <a:gd name="connsiteX60" fmla="*/ 3738369 w 5741575"/>
              <a:gd name="connsiteY60" fmla="*/ 234506 h 955271"/>
              <a:gd name="connsiteX61" fmla="*/ 3803670 w 5741575"/>
              <a:gd name="connsiteY61" fmla="*/ 236457 h 955271"/>
              <a:gd name="connsiteX62" fmla="*/ 3903080 w 5741575"/>
              <a:gd name="connsiteY62" fmla="*/ 241890 h 955271"/>
              <a:gd name="connsiteX63" fmla="*/ 4114838 w 5741575"/>
              <a:gd name="connsiteY63" fmla="*/ 238165 h 955271"/>
              <a:gd name="connsiteX64" fmla="*/ 4271023 w 5741575"/>
              <a:gd name="connsiteY64" fmla="*/ 241959 h 955271"/>
              <a:gd name="connsiteX65" fmla="*/ 4367397 w 5741575"/>
              <a:gd name="connsiteY65" fmla="*/ 271442 h 955271"/>
              <a:gd name="connsiteX66" fmla="*/ 4495366 w 5741575"/>
              <a:gd name="connsiteY66" fmla="*/ 271618 h 955271"/>
              <a:gd name="connsiteX67" fmla="*/ 4517347 w 5741575"/>
              <a:gd name="connsiteY67" fmla="*/ 275639 h 955271"/>
              <a:gd name="connsiteX68" fmla="*/ 4546116 w 5741575"/>
              <a:gd name="connsiteY68" fmla="*/ 268568 h 955271"/>
              <a:gd name="connsiteX69" fmla="*/ 4661259 w 5741575"/>
              <a:gd name="connsiteY69" fmla="*/ 238966 h 955271"/>
              <a:gd name="connsiteX70" fmla="*/ 4750403 w 5741575"/>
              <a:gd name="connsiteY70" fmla="*/ 204364 h 955271"/>
              <a:gd name="connsiteX71" fmla="*/ 4867614 w 5741575"/>
              <a:gd name="connsiteY71" fmla="*/ 208668 h 955271"/>
              <a:gd name="connsiteX72" fmla="*/ 4937036 w 5741575"/>
              <a:gd name="connsiteY72" fmla="*/ 195446 h 955271"/>
              <a:gd name="connsiteX73" fmla="*/ 5047626 w 5741575"/>
              <a:gd name="connsiteY73" fmla="*/ 149604 h 955271"/>
              <a:gd name="connsiteX74" fmla="*/ 5200247 w 5741575"/>
              <a:gd name="connsiteY74" fmla="*/ 142695 h 955271"/>
              <a:gd name="connsiteX75" fmla="*/ 5235691 w 5741575"/>
              <a:gd name="connsiteY75" fmla="*/ 173330 h 955271"/>
              <a:gd name="connsiteX76" fmla="*/ 5280133 w 5741575"/>
              <a:gd name="connsiteY76" fmla="*/ 189342 h 955271"/>
              <a:gd name="connsiteX77" fmla="*/ 5291963 w 5741575"/>
              <a:gd name="connsiteY77" fmla="*/ 139446 h 955271"/>
              <a:gd name="connsiteX78" fmla="*/ 5418472 w 5741575"/>
              <a:gd name="connsiteY78" fmla="*/ 89163 h 955271"/>
              <a:gd name="connsiteX79" fmla="*/ 5482354 w 5741575"/>
              <a:gd name="connsiteY79" fmla="*/ 69470 h 955271"/>
              <a:gd name="connsiteX80" fmla="*/ 5583280 w 5741575"/>
              <a:gd name="connsiteY80" fmla="*/ 49787 h 955271"/>
              <a:gd name="connsiteX81" fmla="*/ 5613766 w 5741575"/>
              <a:gd name="connsiteY81" fmla="*/ 41855 h 955271"/>
              <a:gd name="connsiteX82" fmla="*/ 5684952 w 5741575"/>
              <a:gd name="connsiteY82" fmla="*/ 26088 h 955271"/>
              <a:gd name="connsiteX83" fmla="*/ 5741575 w 5741575"/>
              <a:gd name="connsiteY83"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885545 w 5741575"/>
              <a:gd name="connsiteY48" fmla="*/ 372818 h 955271"/>
              <a:gd name="connsiteX49" fmla="*/ 3009558 w 5741575"/>
              <a:gd name="connsiteY49" fmla="*/ 370573 h 955271"/>
              <a:gd name="connsiteX50" fmla="*/ 3095010 w 5741575"/>
              <a:gd name="connsiteY50" fmla="*/ 332454 h 955271"/>
              <a:gd name="connsiteX51" fmla="*/ 3103742 w 5741575"/>
              <a:gd name="connsiteY51" fmla="*/ 337974 h 955271"/>
              <a:gd name="connsiteX52" fmla="*/ 3165093 w 5741575"/>
              <a:gd name="connsiteY52" fmla="*/ 329459 h 955271"/>
              <a:gd name="connsiteX53" fmla="*/ 3373785 w 5741575"/>
              <a:gd name="connsiteY53" fmla="*/ 255680 h 955271"/>
              <a:gd name="connsiteX54" fmla="*/ 3493851 w 5741575"/>
              <a:gd name="connsiteY54" fmla="*/ 240255 h 955271"/>
              <a:gd name="connsiteX55" fmla="*/ 3537470 w 5741575"/>
              <a:gd name="connsiteY55" fmla="*/ 241867 h 955271"/>
              <a:gd name="connsiteX56" fmla="*/ 3610489 w 5741575"/>
              <a:gd name="connsiteY56" fmla="*/ 244128 h 955271"/>
              <a:gd name="connsiteX57" fmla="*/ 3667539 w 5741575"/>
              <a:gd name="connsiteY57" fmla="*/ 263271 h 955271"/>
              <a:gd name="connsiteX58" fmla="*/ 3727614 w 5741575"/>
              <a:gd name="connsiteY58" fmla="*/ 258245 h 955271"/>
              <a:gd name="connsiteX59" fmla="*/ 3738369 w 5741575"/>
              <a:gd name="connsiteY59" fmla="*/ 234506 h 955271"/>
              <a:gd name="connsiteX60" fmla="*/ 3803670 w 5741575"/>
              <a:gd name="connsiteY60" fmla="*/ 236457 h 955271"/>
              <a:gd name="connsiteX61" fmla="*/ 3903080 w 5741575"/>
              <a:gd name="connsiteY61" fmla="*/ 241890 h 955271"/>
              <a:gd name="connsiteX62" fmla="*/ 4114838 w 5741575"/>
              <a:gd name="connsiteY62" fmla="*/ 238165 h 955271"/>
              <a:gd name="connsiteX63" fmla="*/ 4271023 w 5741575"/>
              <a:gd name="connsiteY63" fmla="*/ 241959 h 955271"/>
              <a:gd name="connsiteX64" fmla="*/ 4367397 w 5741575"/>
              <a:gd name="connsiteY64" fmla="*/ 271442 h 955271"/>
              <a:gd name="connsiteX65" fmla="*/ 4495366 w 5741575"/>
              <a:gd name="connsiteY65" fmla="*/ 271618 h 955271"/>
              <a:gd name="connsiteX66" fmla="*/ 4517347 w 5741575"/>
              <a:gd name="connsiteY66" fmla="*/ 275639 h 955271"/>
              <a:gd name="connsiteX67" fmla="*/ 4546116 w 5741575"/>
              <a:gd name="connsiteY67" fmla="*/ 268568 h 955271"/>
              <a:gd name="connsiteX68" fmla="*/ 4661259 w 5741575"/>
              <a:gd name="connsiteY68" fmla="*/ 238966 h 955271"/>
              <a:gd name="connsiteX69" fmla="*/ 4750403 w 5741575"/>
              <a:gd name="connsiteY69" fmla="*/ 204364 h 955271"/>
              <a:gd name="connsiteX70" fmla="*/ 4867614 w 5741575"/>
              <a:gd name="connsiteY70" fmla="*/ 208668 h 955271"/>
              <a:gd name="connsiteX71" fmla="*/ 4937036 w 5741575"/>
              <a:gd name="connsiteY71" fmla="*/ 195446 h 955271"/>
              <a:gd name="connsiteX72" fmla="*/ 5047626 w 5741575"/>
              <a:gd name="connsiteY72" fmla="*/ 149604 h 955271"/>
              <a:gd name="connsiteX73" fmla="*/ 5200247 w 5741575"/>
              <a:gd name="connsiteY73" fmla="*/ 142695 h 955271"/>
              <a:gd name="connsiteX74" fmla="*/ 5235691 w 5741575"/>
              <a:gd name="connsiteY74" fmla="*/ 173330 h 955271"/>
              <a:gd name="connsiteX75" fmla="*/ 5280133 w 5741575"/>
              <a:gd name="connsiteY75" fmla="*/ 189342 h 955271"/>
              <a:gd name="connsiteX76" fmla="*/ 5291963 w 5741575"/>
              <a:gd name="connsiteY76" fmla="*/ 139446 h 955271"/>
              <a:gd name="connsiteX77" fmla="*/ 5418472 w 5741575"/>
              <a:gd name="connsiteY77" fmla="*/ 89163 h 955271"/>
              <a:gd name="connsiteX78" fmla="*/ 5482354 w 5741575"/>
              <a:gd name="connsiteY78" fmla="*/ 69470 h 955271"/>
              <a:gd name="connsiteX79" fmla="*/ 5583280 w 5741575"/>
              <a:gd name="connsiteY79" fmla="*/ 49787 h 955271"/>
              <a:gd name="connsiteX80" fmla="*/ 5613766 w 5741575"/>
              <a:gd name="connsiteY80" fmla="*/ 41855 h 955271"/>
              <a:gd name="connsiteX81" fmla="*/ 5684952 w 5741575"/>
              <a:gd name="connsiteY81" fmla="*/ 26088 h 955271"/>
              <a:gd name="connsiteX82" fmla="*/ 5741575 w 5741575"/>
              <a:gd name="connsiteY8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824768 w 5741575"/>
              <a:gd name="connsiteY47" fmla="*/ 361652 h 955271"/>
              <a:gd name="connsiteX48" fmla="*/ 2885545 w 5741575"/>
              <a:gd name="connsiteY48" fmla="*/ 372818 h 955271"/>
              <a:gd name="connsiteX49" fmla="*/ 3009558 w 5741575"/>
              <a:gd name="connsiteY49" fmla="*/ 370573 h 955271"/>
              <a:gd name="connsiteX50" fmla="*/ 3095010 w 5741575"/>
              <a:gd name="connsiteY50" fmla="*/ 332454 h 955271"/>
              <a:gd name="connsiteX51" fmla="*/ 3103742 w 5741575"/>
              <a:gd name="connsiteY51" fmla="*/ 337974 h 955271"/>
              <a:gd name="connsiteX52" fmla="*/ 3165093 w 5741575"/>
              <a:gd name="connsiteY52" fmla="*/ 329459 h 955271"/>
              <a:gd name="connsiteX53" fmla="*/ 3373785 w 5741575"/>
              <a:gd name="connsiteY53" fmla="*/ 255680 h 955271"/>
              <a:gd name="connsiteX54" fmla="*/ 3493851 w 5741575"/>
              <a:gd name="connsiteY54" fmla="*/ 240255 h 955271"/>
              <a:gd name="connsiteX55" fmla="*/ 3537470 w 5741575"/>
              <a:gd name="connsiteY55" fmla="*/ 241867 h 955271"/>
              <a:gd name="connsiteX56" fmla="*/ 3610489 w 5741575"/>
              <a:gd name="connsiteY56" fmla="*/ 244128 h 955271"/>
              <a:gd name="connsiteX57" fmla="*/ 3667539 w 5741575"/>
              <a:gd name="connsiteY57" fmla="*/ 263271 h 955271"/>
              <a:gd name="connsiteX58" fmla="*/ 3727614 w 5741575"/>
              <a:gd name="connsiteY58" fmla="*/ 258245 h 955271"/>
              <a:gd name="connsiteX59" fmla="*/ 3738369 w 5741575"/>
              <a:gd name="connsiteY59" fmla="*/ 234506 h 955271"/>
              <a:gd name="connsiteX60" fmla="*/ 3803670 w 5741575"/>
              <a:gd name="connsiteY60" fmla="*/ 236457 h 955271"/>
              <a:gd name="connsiteX61" fmla="*/ 3903080 w 5741575"/>
              <a:gd name="connsiteY61" fmla="*/ 241890 h 955271"/>
              <a:gd name="connsiteX62" fmla="*/ 4114838 w 5741575"/>
              <a:gd name="connsiteY62" fmla="*/ 238165 h 955271"/>
              <a:gd name="connsiteX63" fmla="*/ 4271023 w 5741575"/>
              <a:gd name="connsiteY63" fmla="*/ 241959 h 955271"/>
              <a:gd name="connsiteX64" fmla="*/ 4367397 w 5741575"/>
              <a:gd name="connsiteY64" fmla="*/ 271442 h 955271"/>
              <a:gd name="connsiteX65" fmla="*/ 4495366 w 5741575"/>
              <a:gd name="connsiteY65" fmla="*/ 271618 h 955271"/>
              <a:gd name="connsiteX66" fmla="*/ 4517347 w 5741575"/>
              <a:gd name="connsiteY66" fmla="*/ 275639 h 955271"/>
              <a:gd name="connsiteX67" fmla="*/ 4546116 w 5741575"/>
              <a:gd name="connsiteY67" fmla="*/ 268568 h 955271"/>
              <a:gd name="connsiteX68" fmla="*/ 4661259 w 5741575"/>
              <a:gd name="connsiteY68" fmla="*/ 238966 h 955271"/>
              <a:gd name="connsiteX69" fmla="*/ 4750403 w 5741575"/>
              <a:gd name="connsiteY69" fmla="*/ 204364 h 955271"/>
              <a:gd name="connsiteX70" fmla="*/ 4867614 w 5741575"/>
              <a:gd name="connsiteY70" fmla="*/ 208668 h 955271"/>
              <a:gd name="connsiteX71" fmla="*/ 4937036 w 5741575"/>
              <a:gd name="connsiteY71" fmla="*/ 195446 h 955271"/>
              <a:gd name="connsiteX72" fmla="*/ 5047626 w 5741575"/>
              <a:gd name="connsiteY72" fmla="*/ 149604 h 955271"/>
              <a:gd name="connsiteX73" fmla="*/ 5200247 w 5741575"/>
              <a:gd name="connsiteY73" fmla="*/ 142695 h 955271"/>
              <a:gd name="connsiteX74" fmla="*/ 5235691 w 5741575"/>
              <a:gd name="connsiteY74" fmla="*/ 173330 h 955271"/>
              <a:gd name="connsiteX75" fmla="*/ 5280133 w 5741575"/>
              <a:gd name="connsiteY75" fmla="*/ 189342 h 955271"/>
              <a:gd name="connsiteX76" fmla="*/ 5291963 w 5741575"/>
              <a:gd name="connsiteY76" fmla="*/ 139446 h 955271"/>
              <a:gd name="connsiteX77" fmla="*/ 5418472 w 5741575"/>
              <a:gd name="connsiteY77" fmla="*/ 89163 h 955271"/>
              <a:gd name="connsiteX78" fmla="*/ 5482354 w 5741575"/>
              <a:gd name="connsiteY78" fmla="*/ 69470 h 955271"/>
              <a:gd name="connsiteX79" fmla="*/ 5583280 w 5741575"/>
              <a:gd name="connsiteY79" fmla="*/ 49787 h 955271"/>
              <a:gd name="connsiteX80" fmla="*/ 5613766 w 5741575"/>
              <a:gd name="connsiteY80" fmla="*/ 41855 h 955271"/>
              <a:gd name="connsiteX81" fmla="*/ 5684952 w 5741575"/>
              <a:gd name="connsiteY81" fmla="*/ 26088 h 955271"/>
              <a:gd name="connsiteX82" fmla="*/ 5741575 w 5741575"/>
              <a:gd name="connsiteY8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80133 w 5741575"/>
              <a:gd name="connsiteY74" fmla="*/ 189342 h 955271"/>
              <a:gd name="connsiteX75" fmla="*/ 5291963 w 5741575"/>
              <a:gd name="connsiteY75" fmla="*/ 139446 h 955271"/>
              <a:gd name="connsiteX76" fmla="*/ 5418472 w 5741575"/>
              <a:gd name="connsiteY76" fmla="*/ 89163 h 955271"/>
              <a:gd name="connsiteX77" fmla="*/ 5482354 w 5741575"/>
              <a:gd name="connsiteY77" fmla="*/ 69470 h 955271"/>
              <a:gd name="connsiteX78" fmla="*/ 5583280 w 5741575"/>
              <a:gd name="connsiteY78" fmla="*/ 49787 h 955271"/>
              <a:gd name="connsiteX79" fmla="*/ 5613766 w 5741575"/>
              <a:gd name="connsiteY79" fmla="*/ 41855 h 955271"/>
              <a:gd name="connsiteX80" fmla="*/ 5684952 w 5741575"/>
              <a:gd name="connsiteY80" fmla="*/ 26088 h 955271"/>
              <a:gd name="connsiteX81" fmla="*/ 5741575 w 5741575"/>
              <a:gd name="connsiteY8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80133 w 5741575"/>
              <a:gd name="connsiteY74" fmla="*/ 189342 h 955271"/>
              <a:gd name="connsiteX75" fmla="*/ 5291963 w 5741575"/>
              <a:gd name="connsiteY75" fmla="*/ 139446 h 955271"/>
              <a:gd name="connsiteX76" fmla="*/ 5418472 w 5741575"/>
              <a:gd name="connsiteY76" fmla="*/ 89163 h 955271"/>
              <a:gd name="connsiteX77" fmla="*/ 5482354 w 5741575"/>
              <a:gd name="connsiteY77" fmla="*/ 69470 h 955271"/>
              <a:gd name="connsiteX78" fmla="*/ 5583280 w 5741575"/>
              <a:gd name="connsiteY78" fmla="*/ 49787 h 955271"/>
              <a:gd name="connsiteX79" fmla="*/ 5613766 w 5741575"/>
              <a:gd name="connsiteY79" fmla="*/ 41855 h 955271"/>
              <a:gd name="connsiteX80" fmla="*/ 5684952 w 5741575"/>
              <a:gd name="connsiteY80" fmla="*/ 26088 h 955271"/>
              <a:gd name="connsiteX81" fmla="*/ 5741575 w 5741575"/>
              <a:gd name="connsiteY8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91963 w 5741575"/>
              <a:gd name="connsiteY74" fmla="*/ 139446 h 955271"/>
              <a:gd name="connsiteX75" fmla="*/ 5418472 w 5741575"/>
              <a:gd name="connsiteY75" fmla="*/ 89163 h 955271"/>
              <a:gd name="connsiteX76" fmla="*/ 5482354 w 5741575"/>
              <a:gd name="connsiteY76" fmla="*/ 69470 h 955271"/>
              <a:gd name="connsiteX77" fmla="*/ 5583280 w 5741575"/>
              <a:gd name="connsiteY77" fmla="*/ 49787 h 955271"/>
              <a:gd name="connsiteX78" fmla="*/ 5613766 w 5741575"/>
              <a:gd name="connsiteY78" fmla="*/ 41855 h 955271"/>
              <a:gd name="connsiteX79" fmla="*/ 5684952 w 5741575"/>
              <a:gd name="connsiteY79" fmla="*/ 26088 h 955271"/>
              <a:gd name="connsiteX80" fmla="*/ 5741575 w 5741575"/>
              <a:gd name="connsiteY80"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95264 w 5741575"/>
              <a:gd name="connsiteY51" fmla="*/ 293158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48998 w 5741575"/>
              <a:gd name="connsiteY50" fmla="*/ 315286 h 955271"/>
              <a:gd name="connsiteX51" fmla="*/ 3195264 w 5741575"/>
              <a:gd name="connsiteY51" fmla="*/ 293158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77227 w 5741575"/>
              <a:gd name="connsiteY44" fmla="*/ 368972 h 955271"/>
              <a:gd name="connsiteX45" fmla="*/ 2824768 w 5741575"/>
              <a:gd name="connsiteY45" fmla="*/ 361652 h 955271"/>
              <a:gd name="connsiteX46" fmla="*/ 2885545 w 5741575"/>
              <a:gd name="connsiteY46" fmla="*/ 372818 h 955271"/>
              <a:gd name="connsiteX47" fmla="*/ 3009558 w 5741575"/>
              <a:gd name="connsiteY47" fmla="*/ 370573 h 955271"/>
              <a:gd name="connsiteX48" fmla="*/ 3095010 w 5741575"/>
              <a:gd name="connsiteY48" fmla="*/ 332454 h 955271"/>
              <a:gd name="connsiteX49" fmla="*/ 3148998 w 5741575"/>
              <a:gd name="connsiteY49" fmla="*/ 315286 h 955271"/>
              <a:gd name="connsiteX50" fmla="*/ 3195264 w 5741575"/>
              <a:gd name="connsiteY50" fmla="*/ 293158 h 955271"/>
              <a:gd name="connsiteX51" fmla="*/ 3373785 w 5741575"/>
              <a:gd name="connsiteY51" fmla="*/ 255680 h 955271"/>
              <a:gd name="connsiteX52" fmla="*/ 3493851 w 5741575"/>
              <a:gd name="connsiteY52" fmla="*/ 240255 h 955271"/>
              <a:gd name="connsiteX53" fmla="*/ 3537470 w 5741575"/>
              <a:gd name="connsiteY53" fmla="*/ 241867 h 955271"/>
              <a:gd name="connsiteX54" fmla="*/ 3610489 w 5741575"/>
              <a:gd name="connsiteY54" fmla="*/ 244128 h 955271"/>
              <a:gd name="connsiteX55" fmla="*/ 3667539 w 5741575"/>
              <a:gd name="connsiteY55" fmla="*/ 263271 h 955271"/>
              <a:gd name="connsiteX56" fmla="*/ 3727614 w 5741575"/>
              <a:gd name="connsiteY56" fmla="*/ 258245 h 955271"/>
              <a:gd name="connsiteX57" fmla="*/ 3738369 w 5741575"/>
              <a:gd name="connsiteY57" fmla="*/ 234506 h 955271"/>
              <a:gd name="connsiteX58" fmla="*/ 3803670 w 5741575"/>
              <a:gd name="connsiteY58" fmla="*/ 236457 h 955271"/>
              <a:gd name="connsiteX59" fmla="*/ 3903080 w 5741575"/>
              <a:gd name="connsiteY59" fmla="*/ 241890 h 955271"/>
              <a:gd name="connsiteX60" fmla="*/ 4114838 w 5741575"/>
              <a:gd name="connsiteY60" fmla="*/ 238165 h 955271"/>
              <a:gd name="connsiteX61" fmla="*/ 4271023 w 5741575"/>
              <a:gd name="connsiteY61" fmla="*/ 241959 h 955271"/>
              <a:gd name="connsiteX62" fmla="*/ 4367397 w 5741575"/>
              <a:gd name="connsiteY62" fmla="*/ 271442 h 955271"/>
              <a:gd name="connsiteX63" fmla="*/ 4495366 w 5741575"/>
              <a:gd name="connsiteY63" fmla="*/ 271618 h 955271"/>
              <a:gd name="connsiteX64" fmla="*/ 4517347 w 5741575"/>
              <a:gd name="connsiteY64" fmla="*/ 275639 h 955271"/>
              <a:gd name="connsiteX65" fmla="*/ 4546116 w 5741575"/>
              <a:gd name="connsiteY65" fmla="*/ 268568 h 955271"/>
              <a:gd name="connsiteX66" fmla="*/ 4661259 w 5741575"/>
              <a:gd name="connsiteY66" fmla="*/ 238966 h 955271"/>
              <a:gd name="connsiteX67" fmla="*/ 4750403 w 5741575"/>
              <a:gd name="connsiteY67" fmla="*/ 204364 h 955271"/>
              <a:gd name="connsiteX68" fmla="*/ 4867614 w 5741575"/>
              <a:gd name="connsiteY68" fmla="*/ 208668 h 955271"/>
              <a:gd name="connsiteX69" fmla="*/ 4937036 w 5741575"/>
              <a:gd name="connsiteY69" fmla="*/ 195446 h 955271"/>
              <a:gd name="connsiteX70" fmla="*/ 5067740 w 5741575"/>
              <a:gd name="connsiteY70" fmla="*/ 172293 h 955271"/>
              <a:gd name="connsiteX71" fmla="*/ 5200247 w 5741575"/>
              <a:gd name="connsiteY71" fmla="*/ 142695 h 955271"/>
              <a:gd name="connsiteX72" fmla="*/ 5291963 w 5741575"/>
              <a:gd name="connsiteY72" fmla="*/ 139446 h 955271"/>
              <a:gd name="connsiteX73" fmla="*/ 5418472 w 5741575"/>
              <a:gd name="connsiteY73" fmla="*/ 89163 h 955271"/>
              <a:gd name="connsiteX74" fmla="*/ 5482354 w 5741575"/>
              <a:gd name="connsiteY74" fmla="*/ 69470 h 955271"/>
              <a:gd name="connsiteX75" fmla="*/ 5583280 w 5741575"/>
              <a:gd name="connsiteY75" fmla="*/ 49787 h 955271"/>
              <a:gd name="connsiteX76" fmla="*/ 5613766 w 5741575"/>
              <a:gd name="connsiteY76" fmla="*/ 41855 h 955271"/>
              <a:gd name="connsiteX77" fmla="*/ 5684952 w 5741575"/>
              <a:gd name="connsiteY77" fmla="*/ 26088 h 955271"/>
              <a:gd name="connsiteX78" fmla="*/ 5741575 w 5741575"/>
              <a:gd name="connsiteY7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91963 w 5741575"/>
              <a:gd name="connsiteY71" fmla="*/ 139446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91963 w 5741575"/>
              <a:gd name="connsiteY71" fmla="*/ 139446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02777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11851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11851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59229" y="903950"/>
                </a:lnTo>
                <a:cubicBezTo>
                  <a:pt x="79290" y="895144"/>
                  <a:pt x="126084" y="908630"/>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306299" y="873609"/>
                </a:lnTo>
                <a:cubicBezTo>
                  <a:pt x="312531" y="875279"/>
                  <a:pt x="320316" y="874896"/>
                  <a:pt x="331571" y="869866"/>
                </a:cubicBezTo>
                <a:lnTo>
                  <a:pt x="384157" y="867971"/>
                </a:lnTo>
                <a:lnTo>
                  <a:pt x="477637" y="870334"/>
                </a:lnTo>
                <a:cubicBezTo>
                  <a:pt x="485456" y="872042"/>
                  <a:pt x="563433" y="825458"/>
                  <a:pt x="570239" y="829596"/>
                </a:cubicBezTo>
                <a:cubicBezTo>
                  <a:pt x="641939" y="824282"/>
                  <a:pt x="685473" y="832029"/>
                  <a:pt x="772070" y="820296"/>
                </a:cubicBezTo>
                <a:cubicBezTo>
                  <a:pt x="833120" y="817018"/>
                  <a:pt x="871984" y="794388"/>
                  <a:pt x="948872" y="772201"/>
                </a:cubicBezTo>
                <a:cubicBezTo>
                  <a:pt x="1011630" y="801590"/>
                  <a:pt x="1039188" y="762914"/>
                  <a:pt x="1127089" y="746926"/>
                </a:cubicBezTo>
                <a:cubicBezTo>
                  <a:pt x="1186739" y="737882"/>
                  <a:pt x="1185110" y="732158"/>
                  <a:pt x="1226314" y="722473"/>
                </a:cubicBezTo>
                <a:cubicBezTo>
                  <a:pt x="1234331" y="718091"/>
                  <a:pt x="1271693" y="717214"/>
                  <a:pt x="1278773" y="711503"/>
                </a:cubicBezTo>
                <a:lnTo>
                  <a:pt x="1317691" y="708529"/>
                </a:lnTo>
                <a:lnTo>
                  <a:pt x="1360404" y="675922"/>
                </a:lnTo>
                <a:lnTo>
                  <a:pt x="1412292" y="670793"/>
                </a:lnTo>
                <a:lnTo>
                  <a:pt x="1494753" y="644686"/>
                </a:lnTo>
                <a:cubicBezTo>
                  <a:pt x="1542884" y="655944"/>
                  <a:pt x="1556151" y="606226"/>
                  <a:pt x="1616217" y="622107"/>
                </a:cubicBezTo>
                <a:cubicBezTo>
                  <a:pt x="1637755" y="624837"/>
                  <a:pt x="1701030" y="614257"/>
                  <a:pt x="1710928" y="600666"/>
                </a:cubicBezTo>
                <a:cubicBezTo>
                  <a:pt x="1723693" y="596072"/>
                  <a:pt x="1739861" y="597834"/>
                  <a:pt x="1743718" y="584327"/>
                </a:cubicBezTo>
                <a:cubicBezTo>
                  <a:pt x="1770860" y="572571"/>
                  <a:pt x="1832996" y="545585"/>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45486" y="367874"/>
                  <a:pt x="2657726" y="365841"/>
                </a:cubicBezTo>
                <a:cubicBezTo>
                  <a:pt x="2669966" y="363808"/>
                  <a:pt x="2707566" y="363569"/>
                  <a:pt x="2717296" y="362282"/>
                </a:cubicBezTo>
                <a:lnTo>
                  <a:pt x="2777227" y="368972"/>
                </a:lnTo>
                <a:lnTo>
                  <a:pt x="2824768" y="361652"/>
                </a:lnTo>
                <a:lnTo>
                  <a:pt x="2885545" y="372818"/>
                </a:lnTo>
                <a:cubicBezTo>
                  <a:pt x="2905895" y="352581"/>
                  <a:pt x="2948591" y="377825"/>
                  <a:pt x="3009558" y="370573"/>
                </a:cubicBezTo>
                <a:cubicBezTo>
                  <a:pt x="3031640" y="347442"/>
                  <a:pt x="3050695" y="365935"/>
                  <a:pt x="3095010" y="332454"/>
                </a:cubicBezTo>
                <a:cubicBezTo>
                  <a:pt x="3097485" y="334582"/>
                  <a:pt x="3132289" y="321835"/>
                  <a:pt x="3148998" y="315286"/>
                </a:cubicBezTo>
                <a:cubicBezTo>
                  <a:pt x="3165707" y="308737"/>
                  <a:pt x="3180646" y="306766"/>
                  <a:pt x="3195264" y="293158"/>
                </a:cubicBezTo>
                <a:cubicBezTo>
                  <a:pt x="3267122" y="246372"/>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54941" y="242175"/>
                  <a:pt x="4053514" y="238154"/>
                  <a:pt x="4114838" y="238165"/>
                </a:cubicBezTo>
                <a:cubicBezTo>
                  <a:pt x="4173784" y="217210"/>
                  <a:pt x="4209756" y="243378"/>
                  <a:pt x="4271023" y="241959"/>
                </a:cubicBezTo>
                <a:cubicBezTo>
                  <a:pt x="4326191" y="205535"/>
                  <a:pt x="4316856" y="279258"/>
                  <a:pt x="4367397" y="271442"/>
                </a:cubicBezTo>
                <a:cubicBezTo>
                  <a:pt x="4420874" y="2713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33435" y="175163"/>
                  <a:pt x="5067740" y="172293"/>
                </a:cubicBezTo>
                <a:cubicBezTo>
                  <a:pt x="5126160" y="173265"/>
                  <a:pt x="5172786" y="183138"/>
                  <a:pt x="5200247" y="142695"/>
                </a:cubicBezTo>
                <a:cubicBezTo>
                  <a:pt x="5240970" y="141002"/>
                  <a:pt x="5240507" y="134755"/>
                  <a:pt x="5276878" y="125833"/>
                </a:cubicBezTo>
                <a:cubicBezTo>
                  <a:pt x="5316470" y="106736"/>
                  <a:pt x="5327221" y="110178"/>
                  <a:pt x="5373216" y="111851"/>
                </a:cubicBezTo>
                <a:cubicBezTo>
                  <a:pt x="5382801" y="84741"/>
                  <a:pt x="5419294" y="93078"/>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lnTo>
                  <a:pt x="5741575"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B1033D8-1953-6447-80AB-38B3BD1B6B2C}"/>
              </a:ext>
            </a:extLst>
          </p:cNvPr>
          <p:cNvSpPr>
            <a:spLocks noGrp="1"/>
          </p:cNvSpPr>
          <p:nvPr>
            <p:ph idx="1"/>
          </p:nvPr>
        </p:nvSpPr>
        <p:spPr>
          <a:xfrm>
            <a:off x="852777" y="2549718"/>
            <a:ext cx="4843911" cy="3552969"/>
          </a:xfrm>
        </p:spPr>
        <p:txBody>
          <a:bodyPr>
            <a:normAutofit/>
          </a:bodyPr>
          <a:lstStyle/>
          <a:p>
            <a:pPr marL="457200" lvl="1" indent="0">
              <a:buFontTx/>
              <a:buNone/>
              <a:defRPr/>
            </a:pPr>
            <a:r>
              <a:rPr lang="en-US" sz="2400" dirty="0"/>
              <a:t>OF COURSE THEY ARE! </a:t>
            </a:r>
          </a:p>
          <a:p>
            <a:pPr marL="457200" lvl="1" indent="0">
              <a:buFontTx/>
              <a:buNone/>
              <a:defRPr/>
            </a:pPr>
            <a:endParaRPr lang="en-US" sz="2400" dirty="0"/>
          </a:p>
          <a:p>
            <a:pPr marL="457200" lvl="1" indent="0">
              <a:buFontTx/>
              <a:buNone/>
              <a:defRPr/>
            </a:pPr>
            <a:r>
              <a:rPr lang="en-US" sz="2400" dirty="0"/>
              <a:t>THEY AIM TO IMPLEMENT AN ILLEGAL REGIME (para.180)</a:t>
            </a:r>
          </a:p>
          <a:p>
            <a:pPr marL="971550" lvl="1" indent="-514350">
              <a:buFontTx/>
              <a:buAutoNum type="arabicPeriod"/>
              <a:defRPr/>
            </a:pPr>
            <a:endParaRPr lang="en-US" sz="1700" dirty="0"/>
          </a:p>
          <a:p>
            <a:pPr marL="971550" lvl="1" indent="-514350">
              <a:buFontTx/>
              <a:buAutoNum type="arabicPeriod"/>
              <a:defRPr/>
            </a:pPr>
            <a:endParaRPr lang="en-US" sz="1700" dirty="0"/>
          </a:p>
        </p:txBody>
      </p:sp>
      <p:sp>
        <p:nvSpPr>
          <p:cNvPr id="17" name="Freeform: Shape 16">
            <a:extLst>
              <a:ext uri="{FF2B5EF4-FFF2-40B4-BE49-F238E27FC236}">
                <a16:creationId xmlns:a16="http://schemas.microsoft.com/office/drawing/2014/main" id="{6BFFEA99-E831-4C3B-8D16-0EA4AB33F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688" y="610517"/>
            <a:ext cx="3008207" cy="563696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Graphic 7" descr="Judge">
            <a:extLst>
              <a:ext uri="{FF2B5EF4-FFF2-40B4-BE49-F238E27FC236}">
                <a16:creationId xmlns:a16="http://schemas.microsoft.com/office/drawing/2014/main" id="{A43CC55C-AD74-2CEE-FC7A-85620C4C0B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20819" y="2045631"/>
            <a:ext cx="2763425" cy="2763425"/>
          </a:xfrm>
          <a:prstGeom prst="rect">
            <a:avLst/>
          </a:prstGeom>
        </p:spPr>
      </p:pic>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70189D98-0FC5-7340-8419-AFB599B098AD}" type="slidenum">
              <a:rPr lang="en-GB" altLang="en-US"/>
              <a:pPr>
                <a:spcAft>
                  <a:spcPts val="600"/>
                </a:spcAft>
              </a:pPr>
              <a:t>22</a:t>
            </a:fld>
            <a:endParaRPr lang="en-GB"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571350" y="762001"/>
            <a:ext cx="4792738" cy="1708242"/>
          </a:xfrm>
        </p:spPr>
        <p:txBody>
          <a:bodyPr anchor="ctr">
            <a:normAutofit fontScale="90000"/>
          </a:bodyPr>
          <a:lstStyle/>
          <a:p>
            <a:pPr>
              <a:defRPr/>
            </a:pPr>
            <a:r>
              <a:rPr lang="en-US" sz="3500" b="1" dirty="0"/>
              <a:t>Exemptions?</a:t>
            </a:r>
            <a:br>
              <a:rPr lang="en-US" sz="3500" b="1" dirty="0"/>
            </a:br>
            <a:r>
              <a:rPr lang="en-US" sz="3500" b="1" dirty="0" err="1"/>
              <a:t>Artt</a:t>
            </a:r>
            <a:r>
              <a:rPr lang="en-US" sz="3500" b="1" dirty="0"/>
              <a:t>. 101 (3) and 102 TFEU</a:t>
            </a:r>
            <a:br>
              <a:rPr lang="en-US" sz="3500" dirty="0"/>
            </a:br>
            <a:endParaRPr lang="en-US" sz="3500" dirty="0"/>
          </a:p>
        </p:txBody>
      </p:sp>
      <p:sp>
        <p:nvSpPr>
          <p:cNvPr id="3" name="Content Placeholder 2">
            <a:extLst>
              <a:ext uri="{FF2B5EF4-FFF2-40B4-BE49-F238E27FC236}">
                <a16:creationId xmlns:a16="http://schemas.microsoft.com/office/drawing/2014/main" id="{0B1033D8-1953-6447-80AB-38B3BD1B6B2C}"/>
              </a:ext>
            </a:extLst>
          </p:cNvPr>
          <p:cNvSpPr>
            <a:spLocks noGrp="1"/>
          </p:cNvSpPr>
          <p:nvPr>
            <p:ph idx="1"/>
          </p:nvPr>
        </p:nvSpPr>
        <p:spPr>
          <a:xfrm>
            <a:off x="571350" y="2470244"/>
            <a:ext cx="5080770" cy="3769835"/>
          </a:xfrm>
          <a:blipFill>
            <a:blip r:embed="rId2"/>
            <a:tile tx="0" ty="0" sx="100000" sy="100000" flip="none" algn="tl"/>
          </a:blipFill>
        </p:spPr>
        <p:txBody>
          <a:bodyPr anchor="ctr">
            <a:normAutofit/>
          </a:bodyPr>
          <a:lstStyle/>
          <a:p>
            <a:pPr marL="914400" lvl="2" indent="0">
              <a:buFont typeface="Wingdings" pitchFamily="2" charset="2"/>
              <a:buNone/>
              <a:defRPr/>
            </a:pPr>
            <a:r>
              <a:rPr lang="en-US" sz="2400" dirty="0"/>
              <a:t>FOUR </a:t>
            </a:r>
            <a:r>
              <a:rPr lang="en-US" sz="2400" dirty="0">
                <a:solidFill>
                  <a:srgbClr val="FF0000"/>
                </a:solidFill>
              </a:rPr>
              <a:t>cumulative </a:t>
            </a:r>
            <a:r>
              <a:rPr lang="en-US" sz="2400" dirty="0"/>
              <a:t>conditions:</a:t>
            </a:r>
          </a:p>
          <a:p>
            <a:pPr marL="914400" lvl="2" indent="0">
              <a:buFont typeface="Wingdings" pitchFamily="2" charset="2"/>
              <a:buNone/>
              <a:defRPr/>
            </a:pPr>
            <a:r>
              <a:rPr lang="en-US" sz="2400" dirty="0"/>
              <a:t>1. The agreement result in efficiency gains</a:t>
            </a:r>
          </a:p>
          <a:p>
            <a:pPr marL="914400" lvl="2" indent="0">
              <a:buNone/>
              <a:defRPr/>
            </a:pPr>
            <a:r>
              <a:rPr lang="en-US" sz="2400" dirty="0"/>
              <a:t>2. Consumers receive a fair share of the benefits</a:t>
            </a:r>
          </a:p>
          <a:p>
            <a:pPr marL="914400" lvl="2" indent="0">
              <a:buNone/>
              <a:defRPr/>
            </a:pPr>
            <a:r>
              <a:rPr lang="en-US" sz="2400" dirty="0"/>
              <a:t>3.Restrictions are necessary to achieving those benefits</a:t>
            </a:r>
          </a:p>
          <a:p>
            <a:pPr marL="914400" lvl="2" indent="0">
              <a:buNone/>
              <a:defRPr/>
            </a:pPr>
            <a:r>
              <a:rPr lang="en-US" sz="2400" dirty="0"/>
              <a:t>4.There is no substantial elimination of competition</a:t>
            </a:r>
          </a:p>
          <a:p>
            <a:pPr marL="914400" lvl="2" indent="0">
              <a:buFont typeface="Wingdings" pitchFamily="2" charset="2"/>
              <a:buNone/>
              <a:defRPr/>
            </a:pPr>
            <a:endParaRPr lang="en-US" sz="1700" dirty="0"/>
          </a:p>
        </p:txBody>
      </p:sp>
      <p:pic>
        <p:nvPicPr>
          <p:cNvPr id="13" name="Picture 5">
            <a:extLst>
              <a:ext uri="{FF2B5EF4-FFF2-40B4-BE49-F238E27FC236}">
                <a16:creationId xmlns:a16="http://schemas.microsoft.com/office/drawing/2014/main" id="{01CB41BC-6DAE-E2C4-7513-37605E12F1E2}"/>
              </a:ext>
            </a:extLst>
          </p:cNvPr>
          <p:cNvPicPr>
            <a:picLocks noChangeAspect="1"/>
          </p:cNvPicPr>
          <p:nvPr/>
        </p:nvPicPr>
        <p:blipFill rotWithShape="1">
          <a:blip r:embed="rId3"/>
          <a:srcRect l="50619" r="16619" b="-1"/>
          <a:stretch/>
        </p:blipFill>
        <p:spPr>
          <a:xfrm>
            <a:off x="6084168" y="-10886"/>
            <a:ext cx="3059832" cy="6868886"/>
          </a:xfrm>
          <a:prstGeom prst="rect">
            <a:avLst/>
          </a:prstGeom>
          <a:effectLst>
            <a:outerShdw blurRad="127000" dist="50800" dir="10800000" sx="99000" sy="99000" algn="r" rotWithShape="0">
              <a:prstClr val="black">
                <a:alpha val="40000"/>
              </a:prstClr>
            </a:outerShdw>
          </a:effectLst>
        </p:spPr>
      </p:pic>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7625901" y="6356350"/>
            <a:ext cx="1326319"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82CBB288-9F25-B94B-9636-A57449499D7A}" type="slidenum">
              <a:rPr lang="en-GB" altLang="en-US">
                <a:solidFill>
                  <a:srgbClr val="FFFFFF"/>
                </a:solidFill>
              </a:rPr>
              <a:pPr>
                <a:spcAft>
                  <a:spcPts val="600"/>
                </a:spcAft>
              </a:pPr>
              <a:t>23</a:t>
            </a:fld>
            <a:endParaRPr lang="en-GB" altLang="en-US">
              <a:solidFill>
                <a:srgbClr val="FFFFFF"/>
              </a:solidFill>
            </a:endParaRPr>
          </a:p>
        </p:txBody>
      </p:sp>
    </p:spTree>
    <p:extLst>
      <p:ext uri="{BB962C8B-B14F-4D97-AF65-F5344CB8AC3E}">
        <p14:creationId xmlns:p14="http://schemas.microsoft.com/office/powerpoint/2010/main" val="3144722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75AEBDD3-B56F-481F-B681-E422663D2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3482342"/>
          </a:xfrm>
          <a:custGeom>
            <a:avLst/>
            <a:gdLst>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67374 w 12192000"/>
              <a:gd name="connsiteY53" fmla="*/ 1959575 h 3482342"/>
              <a:gd name="connsiteX54" fmla="*/ 8447067 w 12192000"/>
              <a:gd name="connsiteY54" fmla="*/ 1949706 h 3482342"/>
              <a:gd name="connsiteX55" fmla="*/ 8426060 w 12192000"/>
              <a:gd name="connsiteY55" fmla="*/ 1947126 h 3482342"/>
              <a:gd name="connsiteX56" fmla="*/ 8424042 w 12192000"/>
              <a:gd name="connsiteY56" fmla="*/ 1949367 h 3482342"/>
              <a:gd name="connsiteX57" fmla="*/ 8401276 w 12192000"/>
              <a:gd name="connsiteY57" fmla="*/ 1953968 h 3482342"/>
              <a:gd name="connsiteX58" fmla="*/ 8294129 w 12192000"/>
              <a:gd name="connsiteY58" fmla="*/ 1958387 h 3482342"/>
              <a:gd name="connsiteX59" fmla="*/ 8293892 w 12192000"/>
              <a:gd name="connsiteY59" fmla="*/ 1960370 h 3482342"/>
              <a:gd name="connsiteX60" fmla="*/ 8288078 w 12192000"/>
              <a:gd name="connsiteY60" fmla="*/ 1965222 h 3482342"/>
              <a:gd name="connsiteX61" fmla="*/ 8248914 w 12192000"/>
              <a:gd name="connsiteY61" fmla="*/ 195417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17124 w 12192000"/>
              <a:gd name="connsiteY71" fmla="*/ 1837109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700779 w 12192000"/>
              <a:gd name="connsiteY77" fmla="*/ 1907344 h 3482342"/>
              <a:gd name="connsiteX78" fmla="*/ 6672513 w 12192000"/>
              <a:gd name="connsiteY78" fmla="*/ 1926452 h 3482342"/>
              <a:gd name="connsiteX79" fmla="*/ 6633549 w 12192000"/>
              <a:gd name="connsiteY79" fmla="*/ 1936255 h 3482342"/>
              <a:gd name="connsiteX80" fmla="*/ 6444344 w 12192000"/>
              <a:gd name="connsiteY80" fmla="*/ 1969663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42310 w 12192000"/>
              <a:gd name="connsiteY84" fmla="*/ 2092510 h 3482342"/>
              <a:gd name="connsiteX85" fmla="*/ 6007916 w 12192000"/>
              <a:gd name="connsiteY85" fmla="*/ 2143752 h 3482342"/>
              <a:gd name="connsiteX86" fmla="*/ 5894610 w 12192000"/>
              <a:gd name="connsiteY86" fmla="*/ 2130684 h 3482342"/>
              <a:gd name="connsiteX87" fmla="*/ 5817682 w 12192000"/>
              <a:gd name="connsiteY87" fmla="*/ 2157358 h 3482342"/>
              <a:gd name="connsiteX88" fmla="*/ 5591469 w 12192000"/>
              <a:gd name="connsiteY88" fmla="*/ 2178389 h 3482342"/>
              <a:gd name="connsiteX89" fmla="*/ 5414282 w 12192000"/>
              <a:gd name="connsiteY89" fmla="*/ 2183070 h 3482342"/>
              <a:gd name="connsiteX90" fmla="*/ 5368369 w 12192000"/>
              <a:gd name="connsiteY90" fmla="*/ 2204272 h 3482342"/>
              <a:gd name="connsiteX91" fmla="*/ 5291263 w 12192000"/>
              <a:gd name="connsiteY91" fmla="*/ 2239182 h 3482342"/>
              <a:gd name="connsiteX92" fmla="*/ 5240857 w 12192000"/>
              <a:gd name="connsiteY92" fmla="*/ 2289444 h 3482342"/>
              <a:gd name="connsiteX93" fmla="*/ 5173523 w 12192000"/>
              <a:gd name="connsiteY93" fmla="*/ 2309057 h 3482342"/>
              <a:gd name="connsiteX94" fmla="*/ 5148543 w 12192000"/>
              <a:gd name="connsiteY94" fmla="*/ 2282356 h 3482342"/>
              <a:gd name="connsiteX95" fmla="*/ 5079548 w 12192000"/>
              <a:gd name="connsiteY95" fmla="*/ 2313485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47067 w 12192000"/>
              <a:gd name="connsiteY54" fmla="*/ 1949706 h 3482342"/>
              <a:gd name="connsiteX55" fmla="*/ 8426060 w 12192000"/>
              <a:gd name="connsiteY55" fmla="*/ 1947126 h 3482342"/>
              <a:gd name="connsiteX56" fmla="*/ 8424042 w 12192000"/>
              <a:gd name="connsiteY56" fmla="*/ 1949367 h 3482342"/>
              <a:gd name="connsiteX57" fmla="*/ 8401276 w 12192000"/>
              <a:gd name="connsiteY57" fmla="*/ 1953968 h 3482342"/>
              <a:gd name="connsiteX58" fmla="*/ 8294129 w 12192000"/>
              <a:gd name="connsiteY58" fmla="*/ 1958387 h 3482342"/>
              <a:gd name="connsiteX59" fmla="*/ 8293892 w 12192000"/>
              <a:gd name="connsiteY59" fmla="*/ 1960370 h 3482342"/>
              <a:gd name="connsiteX60" fmla="*/ 8288078 w 12192000"/>
              <a:gd name="connsiteY60" fmla="*/ 1965222 h 3482342"/>
              <a:gd name="connsiteX61" fmla="*/ 8248914 w 12192000"/>
              <a:gd name="connsiteY61" fmla="*/ 195417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17124 w 12192000"/>
              <a:gd name="connsiteY71" fmla="*/ 1837109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700779 w 12192000"/>
              <a:gd name="connsiteY77" fmla="*/ 1907344 h 3482342"/>
              <a:gd name="connsiteX78" fmla="*/ 6672513 w 12192000"/>
              <a:gd name="connsiteY78" fmla="*/ 1926452 h 3482342"/>
              <a:gd name="connsiteX79" fmla="*/ 6633549 w 12192000"/>
              <a:gd name="connsiteY79" fmla="*/ 1936255 h 3482342"/>
              <a:gd name="connsiteX80" fmla="*/ 6444344 w 12192000"/>
              <a:gd name="connsiteY80" fmla="*/ 1969663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42310 w 12192000"/>
              <a:gd name="connsiteY84" fmla="*/ 2092510 h 3482342"/>
              <a:gd name="connsiteX85" fmla="*/ 6007916 w 12192000"/>
              <a:gd name="connsiteY85" fmla="*/ 2143752 h 3482342"/>
              <a:gd name="connsiteX86" fmla="*/ 5894610 w 12192000"/>
              <a:gd name="connsiteY86" fmla="*/ 2130684 h 3482342"/>
              <a:gd name="connsiteX87" fmla="*/ 5817682 w 12192000"/>
              <a:gd name="connsiteY87" fmla="*/ 2157358 h 3482342"/>
              <a:gd name="connsiteX88" fmla="*/ 5591469 w 12192000"/>
              <a:gd name="connsiteY88" fmla="*/ 2178389 h 3482342"/>
              <a:gd name="connsiteX89" fmla="*/ 5414282 w 12192000"/>
              <a:gd name="connsiteY89" fmla="*/ 2183070 h 3482342"/>
              <a:gd name="connsiteX90" fmla="*/ 5368369 w 12192000"/>
              <a:gd name="connsiteY90" fmla="*/ 2204272 h 3482342"/>
              <a:gd name="connsiteX91" fmla="*/ 5291263 w 12192000"/>
              <a:gd name="connsiteY91" fmla="*/ 2239182 h 3482342"/>
              <a:gd name="connsiteX92" fmla="*/ 5240857 w 12192000"/>
              <a:gd name="connsiteY92" fmla="*/ 2289444 h 3482342"/>
              <a:gd name="connsiteX93" fmla="*/ 5173523 w 12192000"/>
              <a:gd name="connsiteY93" fmla="*/ 2309057 h 3482342"/>
              <a:gd name="connsiteX94" fmla="*/ 5148543 w 12192000"/>
              <a:gd name="connsiteY94" fmla="*/ 2282356 h 3482342"/>
              <a:gd name="connsiteX95" fmla="*/ 5079548 w 12192000"/>
              <a:gd name="connsiteY95" fmla="*/ 2313485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293892 w 12192000"/>
              <a:gd name="connsiteY58" fmla="*/ 1960370 h 3482342"/>
              <a:gd name="connsiteX59" fmla="*/ 8288078 w 12192000"/>
              <a:gd name="connsiteY59" fmla="*/ 1965222 h 3482342"/>
              <a:gd name="connsiteX60" fmla="*/ 8248914 w 12192000"/>
              <a:gd name="connsiteY60" fmla="*/ 195417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17124 w 12192000"/>
              <a:gd name="connsiteY70" fmla="*/ 1837109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700779 w 12192000"/>
              <a:gd name="connsiteY76" fmla="*/ 1907344 h 3482342"/>
              <a:gd name="connsiteX77" fmla="*/ 6672513 w 12192000"/>
              <a:gd name="connsiteY77" fmla="*/ 1926452 h 3482342"/>
              <a:gd name="connsiteX78" fmla="*/ 6633549 w 12192000"/>
              <a:gd name="connsiteY78" fmla="*/ 1936255 h 3482342"/>
              <a:gd name="connsiteX79" fmla="*/ 6444344 w 12192000"/>
              <a:gd name="connsiteY79" fmla="*/ 1969663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42310 w 12192000"/>
              <a:gd name="connsiteY83" fmla="*/ 2092510 h 3482342"/>
              <a:gd name="connsiteX84" fmla="*/ 6007916 w 12192000"/>
              <a:gd name="connsiteY84" fmla="*/ 2143752 h 3482342"/>
              <a:gd name="connsiteX85" fmla="*/ 5894610 w 12192000"/>
              <a:gd name="connsiteY85" fmla="*/ 2130684 h 3482342"/>
              <a:gd name="connsiteX86" fmla="*/ 5817682 w 12192000"/>
              <a:gd name="connsiteY86" fmla="*/ 2157358 h 3482342"/>
              <a:gd name="connsiteX87" fmla="*/ 5591469 w 12192000"/>
              <a:gd name="connsiteY87" fmla="*/ 2178389 h 3482342"/>
              <a:gd name="connsiteX88" fmla="*/ 5414282 w 12192000"/>
              <a:gd name="connsiteY88" fmla="*/ 2183070 h 3482342"/>
              <a:gd name="connsiteX89" fmla="*/ 5368369 w 12192000"/>
              <a:gd name="connsiteY89" fmla="*/ 2204272 h 3482342"/>
              <a:gd name="connsiteX90" fmla="*/ 5291263 w 12192000"/>
              <a:gd name="connsiteY90" fmla="*/ 2239182 h 3482342"/>
              <a:gd name="connsiteX91" fmla="*/ 5240857 w 12192000"/>
              <a:gd name="connsiteY91" fmla="*/ 2289444 h 3482342"/>
              <a:gd name="connsiteX92" fmla="*/ 5173523 w 12192000"/>
              <a:gd name="connsiteY92" fmla="*/ 2309057 h 3482342"/>
              <a:gd name="connsiteX93" fmla="*/ 5148543 w 12192000"/>
              <a:gd name="connsiteY93" fmla="*/ 2282356 h 3482342"/>
              <a:gd name="connsiteX94" fmla="*/ 5079548 w 12192000"/>
              <a:gd name="connsiteY94" fmla="*/ 2313485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293892 w 12192000"/>
              <a:gd name="connsiteY58" fmla="*/ 1960370 h 3482342"/>
              <a:gd name="connsiteX59" fmla="*/ 8351578 w 12192000"/>
              <a:gd name="connsiteY59" fmla="*/ 1914422 h 3482342"/>
              <a:gd name="connsiteX60" fmla="*/ 8248914 w 12192000"/>
              <a:gd name="connsiteY60" fmla="*/ 195417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17124 w 12192000"/>
              <a:gd name="connsiteY70" fmla="*/ 1837109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700779 w 12192000"/>
              <a:gd name="connsiteY76" fmla="*/ 1907344 h 3482342"/>
              <a:gd name="connsiteX77" fmla="*/ 6672513 w 12192000"/>
              <a:gd name="connsiteY77" fmla="*/ 1926452 h 3482342"/>
              <a:gd name="connsiteX78" fmla="*/ 6633549 w 12192000"/>
              <a:gd name="connsiteY78" fmla="*/ 1936255 h 3482342"/>
              <a:gd name="connsiteX79" fmla="*/ 6444344 w 12192000"/>
              <a:gd name="connsiteY79" fmla="*/ 1969663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42310 w 12192000"/>
              <a:gd name="connsiteY83" fmla="*/ 2092510 h 3482342"/>
              <a:gd name="connsiteX84" fmla="*/ 6007916 w 12192000"/>
              <a:gd name="connsiteY84" fmla="*/ 2143752 h 3482342"/>
              <a:gd name="connsiteX85" fmla="*/ 5894610 w 12192000"/>
              <a:gd name="connsiteY85" fmla="*/ 2130684 h 3482342"/>
              <a:gd name="connsiteX86" fmla="*/ 5817682 w 12192000"/>
              <a:gd name="connsiteY86" fmla="*/ 2157358 h 3482342"/>
              <a:gd name="connsiteX87" fmla="*/ 5591469 w 12192000"/>
              <a:gd name="connsiteY87" fmla="*/ 2178389 h 3482342"/>
              <a:gd name="connsiteX88" fmla="*/ 5414282 w 12192000"/>
              <a:gd name="connsiteY88" fmla="*/ 2183070 h 3482342"/>
              <a:gd name="connsiteX89" fmla="*/ 5368369 w 12192000"/>
              <a:gd name="connsiteY89" fmla="*/ 2204272 h 3482342"/>
              <a:gd name="connsiteX90" fmla="*/ 5291263 w 12192000"/>
              <a:gd name="connsiteY90" fmla="*/ 2239182 h 3482342"/>
              <a:gd name="connsiteX91" fmla="*/ 5240857 w 12192000"/>
              <a:gd name="connsiteY91" fmla="*/ 2289444 h 3482342"/>
              <a:gd name="connsiteX92" fmla="*/ 5173523 w 12192000"/>
              <a:gd name="connsiteY92" fmla="*/ 2309057 h 3482342"/>
              <a:gd name="connsiteX93" fmla="*/ 5148543 w 12192000"/>
              <a:gd name="connsiteY93" fmla="*/ 2282356 h 3482342"/>
              <a:gd name="connsiteX94" fmla="*/ 5079548 w 12192000"/>
              <a:gd name="connsiteY94" fmla="*/ 2313485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351578 w 12192000"/>
              <a:gd name="connsiteY58" fmla="*/ 1914422 h 3482342"/>
              <a:gd name="connsiteX59" fmla="*/ 8248914 w 12192000"/>
              <a:gd name="connsiteY59" fmla="*/ 195417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17124 w 12192000"/>
              <a:gd name="connsiteY69" fmla="*/ 1837109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700779 w 12192000"/>
              <a:gd name="connsiteY75" fmla="*/ 1907344 h 3482342"/>
              <a:gd name="connsiteX76" fmla="*/ 6672513 w 12192000"/>
              <a:gd name="connsiteY76" fmla="*/ 1926452 h 3482342"/>
              <a:gd name="connsiteX77" fmla="*/ 6633549 w 12192000"/>
              <a:gd name="connsiteY77" fmla="*/ 1936255 h 3482342"/>
              <a:gd name="connsiteX78" fmla="*/ 6444344 w 12192000"/>
              <a:gd name="connsiteY78" fmla="*/ 1969663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42310 w 12192000"/>
              <a:gd name="connsiteY82" fmla="*/ 2092510 h 3482342"/>
              <a:gd name="connsiteX83" fmla="*/ 6007916 w 12192000"/>
              <a:gd name="connsiteY83" fmla="*/ 2143752 h 3482342"/>
              <a:gd name="connsiteX84" fmla="*/ 5894610 w 12192000"/>
              <a:gd name="connsiteY84" fmla="*/ 2130684 h 3482342"/>
              <a:gd name="connsiteX85" fmla="*/ 5817682 w 12192000"/>
              <a:gd name="connsiteY85" fmla="*/ 2157358 h 3482342"/>
              <a:gd name="connsiteX86" fmla="*/ 5591469 w 12192000"/>
              <a:gd name="connsiteY86" fmla="*/ 2178389 h 3482342"/>
              <a:gd name="connsiteX87" fmla="*/ 5414282 w 12192000"/>
              <a:gd name="connsiteY87" fmla="*/ 2183070 h 3482342"/>
              <a:gd name="connsiteX88" fmla="*/ 5368369 w 12192000"/>
              <a:gd name="connsiteY88" fmla="*/ 2204272 h 3482342"/>
              <a:gd name="connsiteX89" fmla="*/ 5291263 w 12192000"/>
              <a:gd name="connsiteY89" fmla="*/ 2239182 h 3482342"/>
              <a:gd name="connsiteX90" fmla="*/ 5240857 w 12192000"/>
              <a:gd name="connsiteY90" fmla="*/ 2289444 h 3482342"/>
              <a:gd name="connsiteX91" fmla="*/ 5173523 w 12192000"/>
              <a:gd name="connsiteY91" fmla="*/ 2309057 h 3482342"/>
              <a:gd name="connsiteX92" fmla="*/ 5148543 w 12192000"/>
              <a:gd name="connsiteY92" fmla="*/ 2282356 h 3482342"/>
              <a:gd name="connsiteX93" fmla="*/ 5079548 w 12192000"/>
              <a:gd name="connsiteY93" fmla="*/ 2313485 h 3482342"/>
              <a:gd name="connsiteX94" fmla="*/ 4975908 w 12192000"/>
              <a:gd name="connsiteY94" fmla="*/ 2364128 h 3482342"/>
              <a:gd name="connsiteX95" fmla="*/ 4913723 w 12192000"/>
              <a:gd name="connsiteY95" fmla="*/ 2385265 h 3482342"/>
              <a:gd name="connsiteX96" fmla="*/ 4746485 w 12192000"/>
              <a:gd name="connsiteY96" fmla="*/ 2451769 h 3482342"/>
              <a:gd name="connsiteX97" fmla="*/ 4681588 w 12192000"/>
              <a:gd name="connsiteY97" fmla="*/ 2467494 h 3482342"/>
              <a:gd name="connsiteX98" fmla="*/ 1783655 w 12192000"/>
              <a:gd name="connsiteY98" fmla="*/ 3163860 h 3482342"/>
              <a:gd name="connsiteX99" fmla="*/ 1325955 w 12192000"/>
              <a:gd name="connsiteY99" fmla="*/ 3176692 h 3482342"/>
              <a:gd name="connsiteX100" fmla="*/ 1190384 w 12192000"/>
              <a:gd name="connsiteY100" fmla="*/ 3203504 h 3482342"/>
              <a:gd name="connsiteX101" fmla="*/ 1094537 w 12192000"/>
              <a:gd name="connsiteY101" fmla="*/ 3229469 h 3482342"/>
              <a:gd name="connsiteX102" fmla="*/ 779276 w 12192000"/>
              <a:gd name="connsiteY102" fmla="*/ 3327290 h 3482342"/>
              <a:gd name="connsiteX103" fmla="*/ 600378 w 12192000"/>
              <a:gd name="connsiteY103" fmla="*/ 3335250 h 3482342"/>
              <a:gd name="connsiteX104" fmla="*/ 493457 w 12192000"/>
              <a:gd name="connsiteY104" fmla="*/ 3365044 h 3482342"/>
              <a:gd name="connsiteX105" fmla="*/ 349402 w 12192000"/>
              <a:gd name="connsiteY105" fmla="*/ 3380897 h 3482342"/>
              <a:gd name="connsiteX106" fmla="*/ 192183 w 12192000"/>
              <a:gd name="connsiteY106" fmla="*/ 3460075 h 3482342"/>
              <a:gd name="connsiteX107" fmla="*/ 46713 w 12192000"/>
              <a:gd name="connsiteY107" fmla="*/ 3462986 h 3482342"/>
              <a:gd name="connsiteX108" fmla="*/ 2765 w 12192000"/>
              <a:gd name="connsiteY108" fmla="*/ 3480770 h 3482342"/>
              <a:gd name="connsiteX109" fmla="*/ 0 w 12192000"/>
              <a:gd name="connsiteY109" fmla="*/ 3482342 h 3482342"/>
              <a:gd name="connsiteX110" fmla="*/ 0 w 12192000"/>
              <a:gd name="connsiteY11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51578 w 12192000"/>
              <a:gd name="connsiteY57" fmla="*/ 1914422 h 3482342"/>
              <a:gd name="connsiteX58" fmla="*/ 8248914 w 12192000"/>
              <a:gd name="connsiteY58" fmla="*/ 195417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51578 w 12192000"/>
              <a:gd name="connsiteY57" fmla="*/ 1914422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45228 w 12192000"/>
              <a:gd name="connsiteY57" fmla="*/ 1939822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345228 w 12192000"/>
              <a:gd name="connsiteY56" fmla="*/ 1939822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17124 w 12192000"/>
              <a:gd name="connsiteY67" fmla="*/ 1837109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700779 w 12192000"/>
              <a:gd name="connsiteY73" fmla="*/ 1907344 h 3482342"/>
              <a:gd name="connsiteX74" fmla="*/ 6672513 w 12192000"/>
              <a:gd name="connsiteY74" fmla="*/ 1926452 h 3482342"/>
              <a:gd name="connsiteX75" fmla="*/ 6633549 w 12192000"/>
              <a:gd name="connsiteY75" fmla="*/ 1936255 h 3482342"/>
              <a:gd name="connsiteX76" fmla="*/ 6444344 w 12192000"/>
              <a:gd name="connsiteY76" fmla="*/ 1969663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42310 w 12192000"/>
              <a:gd name="connsiteY80" fmla="*/ 2092510 h 3482342"/>
              <a:gd name="connsiteX81" fmla="*/ 6007916 w 12192000"/>
              <a:gd name="connsiteY81" fmla="*/ 2143752 h 3482342"/>
              <a:gd name="connsiteX82" fmla="*/ 5894610 w 12192000"/>
              <a:gd name="connsiteY82" fmla="*/ 2130684 h 3482342"/>
              <a:gd name="connsiteX83" fmla="*/ 5817682 w 12192000"/>
              <a:gd name="connsiteY83" fmla="*/ 2157358 h 3482342"/>
              <a:gd name="connsiteX84" fmla="*/ 5591469 w 12192000"/>
              <a:gd name="connsiteY84" fmla="*/ 2178389 h 3482342"/>
              <a:gd name="connsiteX85" fmla="*/ 5414282 w 12192000"/>
              <a:gd name="connsiteY85" fmla="*/ 2183070 h 3482342"/>
              <a:gd name="connsiteX86" fmla="*/ 5368369 w 12192000"/>
              <a:gd name="connsiteY86" fmla="*/ 2204272 h 3482342"/>
              <a:gd name="connsiteX87" fmla="*/ 5291263 w 12192000"/>
              <a:gd name="connsiteY87" fmla="*/ 2239182 h 3482342"/>
              <a:gd name="connsiteX88" fmla="*/ 5240857 w 12192000"/>
              <a:gd name="connsiteY88" fmla="*/ 2289444 h 3482342"/>
              <a:gd name="connsiteX89" fmla="*/ 5173523 w 12192000"/>
              <a:gd name="connsiteY89" fmla="*/ 2309057 h 3482342"/>
              <a:gd name="connsiteX90" fmla="*/ 5148543 w 12192000"/>
              <a:gd name="connsiteY90" fmla="*/ 2282356 h 3482342"/>
              <a:gd name="connsiteX91" fmla="*/ 5079548 w 12192000"/>
              <a:gd name="connsiteY91" fmla="*/ 2313485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30392 w 12192000"/>
              <a:gd name="connsiteY55" fmla="*/ 1898567 h 3482342"/>
              <a:gd name="connsiteX56" fmla="*/ 8345228 w 12192000"/>
              <a:gd name="connsiteY56" fmla="*/ 1939822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17124 w 12192000"/>
              <a:gd name="connsiteY67" fmla="*/ 1837109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700779 w 12192000"/>
              <a:gd name="connsiteY73" fmla="*/ 1907344 h 3482342"/>
              <a:gd name="connsiteX74" fmla="*/ 6672513 w 12192000"/>
              <a:gd name="connsiteY74" fmla="*/ 1926452 h 3482342"/>
              <a:gd name="connsiteX75" fmla="*/ 6633549 w 12192000"/>
              <a:gd name="connsiteY75" fmla="*/ 1936255 h 3482342"/>
              <a:gd name="connsiteX76" fmla="*/ 6444344 w 12192000"/>
              <a:gd name="connsiteY76" fmla="*/ 1969663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42310 w 12192000"/>
              <a:gd name="connsiteY80" fmla="*/ 2092510 h 3482342"/>
              <a:gd name="connsiteX81" fmla="*/ 6007916 w 12192000"/>
              <a:gd name="connsiteY81" fmla="*/ 2143752 h 3482342"/>
              <a:gd name="connsiteX82" fmla="*/ 5894610 w 12192000"/>
              <a:gd name="connsiteY82" fmla="*/ 2130684 h 3482342"/>
              <a:gd name="connsiteX83" fmla="*/ 5817682 w 12192000"/>
              <a:gd name="connsiteY83" fmla="*/ 2157358 h 3482342"/>
              <a:gd name="connsiteX84" fmla="*/ 5591469 w 12192000"/>
              <a:gd name="connsiteY84" fmla="*/ 2178389 h 3482342"/>
              <a:gd name="connsiteX85" fmla="*/ 5414282 w 12192000"/>
              <a:gd name="connsiteY85" fmla="*/ 2183070 h 3482342"/>
              <a:gd name="connsiteX86" fmla="*/ 5368369 w 12192000"/>
              <a:gd name="connsiteY86" fmla="*/ 2204272 h 3482342"/>
              <a:gd name="connsiteX87" fmla="*/ 5291263 w 12192000"/>
              <a:gd name="connsiteY87" fmla="*/ 2239182 h 3482342"/>
              <a:gd name="connsiteX88" fmla="*/ 5240857 w 12192000"/>
              <a:gd name="connsiteY88" fmla="*/ 2289444 h 3482342"/>
              <a:gd name="connsiteX89" fmla="*/ 5173523 w 12192000"/>
              <a:gd name="connsiteY89" fmla="*/ 2309057 h 3482342"/>
              <a:gd name="connsiteX90" fmla="*/ 5148543 w 12192000"/>
              <a:gd name="connsiteY90" fmla="*/ 2282356 h 3482342"/>
              <a:gd name="connsiteX91" fmla="*/ 5079548 w 12192000"/>
              <a:gd name="connsiteY91" fmla="*/ 2313485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0392 w 12192000"/>
              <a:gd name="connsiteY54" fmla="*/ 18985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6742 w 12192000"/>
              <a:gd name="connsiteY54" fmla="*/ 19239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0447 w 12192000"/>
              <a:gd name="connsiteY23" fmla="*/ 12870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6742 w 12192000"/>
              <a:gd name="connsiteY54" fmla="*/ 19239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294073 w 12192000"/>
              <a:gd name="connsiteY17" fmla="*/ 89726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38523 w 12192000"/>
              <a:gd name="connsiteY17" fmla="*/ 85281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01920 w 12192000"/>
              <a:gd name="connsiteY16" fmla="*/ 813109 h 3482342"/>
              <a:gd name="connsiteX17" fmla="*/ 11338523 w 12192000"/>
              <a:gd name="connsiteY17" fmla="*/ 85281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982314 h 3482342"/>
              <a:gd name="connsiteX19" fmla="*/ 11139869 w 12192000"/>
              <a:gd name="connsiteY19" fmla="*/ 1126133 h 3482342"/>
              <a:gd name="connsiteX20" fmla="*/ 11003287 w 12192000"/>
              <a:gd name="connsiteY20" fmla="*/ 1243468 h 3482342"/>
              <a:gd name="connsiteX21" fmla="*/ 10930447 w 12192000"/>
              <a:gd name="connsiteY21" fmla="*/ 1287088 h 3482342"/>
              <a:gd name="connsiteX22" fmla="*/ 10832727 w 12192000"/>
              <a:gd name="connsiteY22" fmla="*/ 1341335 h 3482342"/>
              <a:gd name="connsiteX23" fmla="*/ 10720408 w 12192000"/>
              <a:gd name="connsiteY23" fmla="*/ 1344999 h 3482342"/>
              <a:gd name="connsiteX24" fmla="*/ 10635456 w 12192000"/>
              <a:gd name="connsiteY24" fmla="*/ 1337688 h 3482342"/>
              <a:gd name="connsiteX25" fmla="*/ 10629954 w 12192000"/>
              <a:gd name="connsiteY25" fmla="*/ 1330628 h 3482342"/>
              <a:gd name="connsiteX26" fmla="*/ 10623883 w 12192000"/>
              <a:gd name="connsiteY26" fmla="*/ 1332776 h 3482342"/>
              <a:gd name="connsiteX27" fmla="*/ 10622090 w 12192000"/>
              <a:gd name="connsiteY27" fmla="*/ 1341385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524524 w 12192000"/>
              <a:gd name="connsiteY51" fmla="*/ 1902425 h 3482342"/>
              <a:gd name="connsiteX52" fmla="*/ 8436742 w 12192000"/>
              <a:gd name="connsiteY52" fmla="*/ 1923967 h 3482342"/>
              <a:gd name="connsiteX53" fmla="*/ 8345228 w 12192000"/>
              <a:gd name="connsiteY53" fmla="*/ 1939822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17124 w 12192000"/>
              <a:gd name="connsiteY64" fmla="*/ 1837109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700779 w 12192000"/>
              <a:gd name="connsiteY70" fmla="*/ 1907344 h 3482342"/>
              <a:gd name="connsiteX71" fmla="*/ 6672513 w 12192000"/>
              <a:gd name="connsiteY71" fmla="*/ 1926452 h 3482342"/>
              <a:gd name="connsiteX72" fmla="*/ 6633549 w 12192000"/>
              <a:gd name="connsiteY72" fmla="*/ 1936255 h 3482342"/>
              <a:gd name="connsiteX73" fmla="*/ 6444344 w 12192000"/>
              <a:gd name="connsiteY73" fmla="*/ 1969663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42310 w 12192000"/>
              <a:gd name="connsiteY77" fmla="*/ 2092510 h 3482342"/>
              <a:gd name="connsiteX78" fmla="*/ 6007916 w 12192000"/>
              <a:gd name="connsiteY78" fmla="*/ 2143752 h 3482342"/>
              <a:gd name="connsiteX79" fmla="*/ 5894610 w 12192000"/>
              <a:gd name="connsiteY79" fmla="*/ 2130684 h 3482342"/>
              <a:gd name="connsiteX80" fmla="*/ 5817682 w 12192000"/>
              <a:gd name="connsiteY80" fmla="*/ 2157358 h 3482342"/>
              <a:gd name="connsiteX81" fmla="*/ 5591469 w 12192000"/>
              <a:gd name="connsiteY81" fmla="*/ 2178389 h 3482342"/>
              <a:gd name="connsiteX82" fmla="*/ 5414282 w 12192000"/>
              <a:gd name="connsiteY82" fmla="*/ 2183070 h 3482342"/>
              <a:gd name="connsiteX83" fmla="*/ 5368369 w 12192000"/>
              <a:gd name="connsiteY83" fmla="*/ 2204272 h 3482342"/>
              <a:gd name="connsiteX84" fmla="*/ 5291263 w 12192000"/>
              <a:gd name="connsiteY84" fmla="*/ 2239182 h 3482342"/>
              <a:gd name="connsiteX85" fmla="*/ 5240857 w 12192000"/>
              <a:gd name="connsiteY85" fmla="*/ 2289444 h 3482342"/>
              <a:gd name="connsiteX86" fmla="*/ 5173523 w 12192000"/>
              <a:gd name="connsiteY86" fmla="*/ 2309057 h 3482342"/>
              <a:gd name="connsiteX87" fmla="*/ 5148543 w 12192000"/>
              <a:gd name="connsiteY87" fmla="*/ 2282356 h 3482342"/>
              <a:gd name="connsiteX88" fmla="*/ 5079548 w 12192000"/>
              <a:gd name="connsiteY88" fmla="*/ 2313485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930447 w 12192000"/>
              <a:gd name="connsiteY21" fmla="*/ 1287088 h 3482342"/>
              <a:gd name="connsiteX22" fmla="*/ 10832727 w 12192000"/>
              <a:gd name="connsiteY22" fmla="*/ 1341335 h 3482342"/>
              <a:gd name="connsiteX23" fmla="*/ 10720408 w 12192000"/>
              <a:gd name="connsiteY23" fmla="*/ 1344999 h 3482342"/>
              <a:gd name="connsiteX24" fmla="*/ 10635456 w 12192000"/>
              <a:gd name="connsiteY24" fmla="*/ 1337688 h 3482342"/>
              <a:gd name="connsiteX25" fmla="*/ 10629954 w 12192000"/>
              <a:gd name="connsiteY25" fmla="*/ 1330628 h 3482342"/>
              <a:gd name="connsiteX26" fmla="*/ 10623883 w 12192000"/>
              <a:gd name="connsiteY26" fmla="*/ 1332776 h 3482342"/>
              <a:gd name="connsiteX27" fmla="*/ 10622090 w 12192000"/>
              <a:gd name="connsiteY27" fmla="*/ 1341385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524524 w 12192000"/>
              <a:gd name="connsiteY51" fmla="*/ 1902425 h 3482342"/>
              <a:gd name="connsiteX52" fmla="*/ 8436742 w 12192000"/>
              <a:gd name="connsiteY52" fmla="*/ 1923967 h 3482342"/>
              <a:gd name="connsiteX53" fmla="*/ 8345228 w 12192000"/>
              <a:gd name="connsiteY53" fmla="*/ 1939822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17124 w 12192000"/>
              <a:gd name="connsiteY64" fmla="*/ 1837109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700779 w 12192000"/>
              <a:gd name="connsiteY70" fmla="*/ 1907344 h 3482342"/>
              <a:gd name="connsiteX71" fmla="*/ 6672513 w 12192000"/>
              <a:gd name="connsiteY71" fmla="*/ 1926452 h 3482342"/>
              <a:gd name="connsiteX72" fmla="*/ 6633549 w 12192000"/>
              <a:gd name="connsiteY72" fmla="*/ 1936255 h 3482342"/>
              <a:gd name="connsiteX73" fmla="*/ 6444344 w 12192000"/>
              <a:gd name="connsiteY73" fmla="*/ 1969663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42310 w 12192000"/>
              <a:gd name="connsiteY77" fmla="*/ 2092510 h 3482342"/>
              <a:gd name="connsiteX78" fmla="*/ 6007916 w 12192000"/>
              <a:gd name="connsiteY78" fmla="*/ 2143752 h 3482342"/>
              <a:gd name="connsiteX79" fmla="*/ 5894610 w 12192000"/>
              <a:gd name="connsiteY79" fmla="*/ 2130684 h 3482342"/>
              <a:gd name="connsiteX80" fmla="*/ 5817682 w 12192000"/>
              <a:gd name="connsiteY80" fmla="*/ 2157358 h 3482342"/>
              <a:gd name="connsiteX81" fmla="*/ 5591469 w 12192000"/>
              <a:gd name="connsiteY81" fmla="*/ 2178389 h 3482342"/>
              <a:gd name="connsiteX82" fmla="*/ 5414282 w 12192000"/>
              <a:gd name="connsiteY82" fmla="*/ 2183070 h 3482342"/>
              <a:gd name="connsiteX83" fmla="*/ 5368369 w 12192000"/>
              <a:gd name="connsiteY83" fmla="*/ 2204272 h 3482342"/>
              <a:gd name="connsiteX84" fmla="*/ 5291263 w 12192000"/>
              <a:gd name="connsiteY84" fmla="*/ 2239182 h 3482342"/>
              <a:gd name="connsiteX85" fmla="*/ 5240857 w 12192000"/>
              <a:gd name="connsiteY85" fmla="*/ 2289444 h 3482342"/>
              <a:gd name="connsiteX86" fmla="*/ 5173523 w 12192000"/>
              <a:gd name="connsiteY86" fmla="*/ 2309057 h 3482342"/>
              <a:gd name="connsiteX87" fmla="*/ 5148543 w 12192000"/>
              <a:gd name="connsiteY87" fmla="*/ 2282356 h 3482342"/>
              <a:gd name="connsiteX88" fmla="*/ 5079548 w 12192000"/>
              <a:gd name="connsiteY88" fmla="*/ 2313485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832727 w 12192000"/>
              <a:gd name="connsiteY21" fmla="*/ 1341335 h 3482342"/>
              <a:gd name="connsiteX22" fmla="*/ 10720408 w 12192000"/>
              <a:gd name="connsiteY22" fmla="*/ 1344999 h 3482342"/>
              <a:gd name="connsiteX23" fmla="*/ 10635456 w 12192000"/>
              <a:gd name="connsiteY23" fmla="*/ 1337688 h 3482342"/>
              <a:gd name="connsiteX24" fmla="*/ 10629954 w 12192000"/>
              <a:gd name="connsiteY24" fmla="*/ 1330628 h 3482342"/>
              <a:gd name="connsiteX25" fmla="*/ 10623883 w 12192000"/>
              <a:gd name="connsiteY25" fmla="*/ 1332776 h 3482342"/>
              <a:gd name="connsiteX26" fmla="*/ 10622090 w 12192000"/>
              <a:gd name="connsiteY26" fmla="*/ 1341385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264922 w 12192000"/>
              <a:gd name="connsiteY32" fmla="*/ 1472107 h 3482342"/>
              <a:gd name="connsiteX33" fmla="*/ 10058690 w 12192000"/>
              <a:gd name="connsiteY33" fmla="*/ 1474888 h 3482342"/>
              <a:gd name="connsiteX34" fmla="*/ 10004424 w 12192000"/>
              <a:gd name="connsiteY34" fmla="*/ 1489801 h 3482342"/>
              <a:gd name="connsiteX35" fmla="*/ 9999951 w 12192000"/>
              <a:gd name="connsiteY35" fmla="*/ 1499127 h 3482342"/>
              <a:gd name="connsiteX36" fmla="*/ 9845462 w 12192000"/>
              <a:gd name="connsiteY36" fmla="*/ 1548192 h 3482342"/>
              <a:gd name="connsiteX37" fmla="*/ 9736156 w 12192000"/>
              <a:gd name="connsiteY37" fmla="*/ 1581928 h 3482342"/>
              <a:gd name="connsiteX38" fmla="*/ 9693355 w 12192000"/>
              <a:gd name="connsiteY38" fmla="*/ 1602632 h 3482342"/>
              <a:gd name="connsiteX39" fmla="*/ 9664242 w 12192000"/>
              <a:gd name="connsiteY39" fmla="*/ 1622075 h 3482342"/>
              <a:gd name="connsiteX40" fmla="*/ 9579195 w 12192000"/>
              <a:gd name="connsiteY40" fmla="*/ 1648017 h 3482342"/>
              <a:gd name="connsiteX41" fmla="*/ 9433652 w 12192000"/>
              <a:gd name="connsiteY41" fmla="*/ 1681174 h 3482342"/>
              <a:gd name="connsiteX42" fmla="*/ 9403775 w 12192000"/>
              <a:gd name="connsiteY42" fmla="*/ 1690403 h 3482342"/>
              <a:gd name="connsiteX43" fmla="*/ 9382503 w 12192000"/>
              <a:gd name="connsiteY43" fmla="*/ 1706957 h 3482342"/>
              <a:gd name="connsiteX44" fmla="*/ 9381410 w 12192000"/>
              <a:gd name="connsiteY44" fmla="*/ 1718312 h 3482342"/>
              <a:gd name="connsiteX45" fmla="*/ 9365685 w 12192000"/>
              <a:gd name="connsiteY45" fmla="*/ 1724772 h 3482342"/>
              <a:gd name="connsiteX46" fmla="*/ 9278020 w 12192000"/>
              <a:gd name="connsiteY46" fmla="*/ 1741161 h 3482342"/>
              <a:gd name="connsiteX47" fmla="*/ 9217145 w 12192000"/>
              <a:gd name="connsiteY47" fmla="*/ 1771195 h 3482342"/>
              <a:gd name="connsiteX48" fmla="*/ 8955875 w 12192000"/>
              <a:gd name="connsiteY48" fmla="*/ 1796806 h 3482342"/>
              <a:gd name="connsiteX49" fmla="*/ 8648415 w 12192000"/>
              <a:gd name="connsiteY49" fmla="*/ 1878623 h 3482342"/>
              <a:gd name="connsiteX50" fmla="*/ 8524524 w 12192000"/>
              <a:gd name="connsiteY50" fmla="*/ 1902425 h 3482342"/>
              <a:gd name="connsiteX51" fmla="*/ 8436742 w 12192000"/>
              <a:gd name="connsiteY51" fmla="*/ 1923967 h 3482342"/>
              <a:gd name="connsiteX52" fmla="*/ 8345228 w 12192000"/>
              <a:gd name="connsiteY52" fmla="*/ 1939822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17124 w 12192000"/>
              <a:gd name="connsiteY63" fmla="*/ 1837109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700779 w 12192000"/>
              <a:gd name="connsiteY69" fmla="*/ 1907344 h 3482342"/>
              <a:gd name="connsiteX70" fmla="*/ 6672513 w 12192000"/>
              <a:gd name="connsiteY70" fmla="*/ 1926452 h 3482342"/>
              <a:gd name="connsiteX71" fmla="*/ 6633549 w 12192000"/>
              <a:gd name="connsiteY71" fmla="*/ 1936255 h 3482342"/>
              <a:gd name="connsiteX72" fmla="*/ 6444344 w 12192000"/>
              <a:gd name="connsiteY72" fmla="*/ 1969663 h 3482342"/>
              <a:gd name="connsiteX73" fmla="*/ 6333446 w 12192000"/>
              <a:gd name="connsiteY73" fmla="*/ 1997163 h 3482342"/>
              <a:gd name="connsiteX74" fmla="*/ 6294933 w 12192000"/>
              <a:gd name="connsiteY74" fmla="*/ 2019412 h 3482342"/>
              <a:gd name="connsiteX75" fmla="*/ 6238719 w 12192000"/>
              <a:gd name="connsiteY75" fmla="*/ 2042547 h 3482342"/>
              <a:gd name="connsiteX76" fmla="*/ 6142310 w 12192000"/>
              <a:gd name="connsiteY76" fmla="*/ 2092510 h 3482342"/>
              <a:gd name="connsiteX77" fmla="*/ 6007916 w 12192000"/>
              <a:gd name="connsiteY77" fmla="*/ 2143752 h 3482342"/>
              <a:gd name="connsiteX78" fmla="*/ 5894610 w 12192000"/>
              <a:gd name="connsiteY78" fmla="*/ 2130684 h 3482342"/>
              <a:gd name="connsiteX79" fmla="*/ 5817682 w 12192000"/>
              <a:gd name="connsiteY79" fmla="*/ 2157358 h 3482342"/>
              <a:gd name="connsiteX80" fmla="*/ 5591469 w 12192000"/>
              <a:gd name="connsiteY80" fmla="*/ 2178389 h 3482342"/>
              <a:gd name="connsiteX81" fmla="*/ 5414282 w 12192000"/>
              <a:gd name="connsiteY81" fmla="*/ 2183070 h 3482342"/>
              <a:gd name="connsiteX82" fmla="*/ 5368369 w 12192000"/>
              <a:gd name="connsiteY82" fmla="*/ 2204272 h 3482342"/>
              <a:gd name="connsiteX83" fmla="*/ 5291263 w 12192000"/>
              <a:gd name="connsiteY83" fmla="*/ 2239182 h 3482342"/>
              <a:gd name="connsiteX84" fmla="*/ 5240857 w 12192000"/>
              <a:gd name="connsiteY84" fmla="*/ 2289444 h 3482342"/>
              <a:gd name="connsiteX85" fmla="*/ 5173523 w 12192000"/>
              <a:gd name="connsiteY85" fmla="*/ 2309057 h 3482342"/>
              <a:gd name="connsiteX86" fmla="*/ 5148543 w 12192000"/>
              <a:gd name="connsiteY86" fmla="*/ 2282356 h 3482342"/>
              <a:gd name="connsiteX87" fmla="*/ 5079548 w 12192000"/>
              <a:gd name="connsiteY87" fmla="*/ 2313485 h 3482342"/>
              <a:gd name="connsiteX88" fmla="*/ 4975908 w 12192000"/>
              <a:gd name="connsiteY88" fmla="*/ 2364128 h 3482342"/>
              <a:gd name="connsiteX89" fmla="*/ 4913723 w 12192000"/>
              <a:gd name="connsiteY89" fmla="*/ 2385265 h 3482342"/>
              <a:gd name="connsiteX90" fmla="*/ 4746485 w 12192000"/>
              <a:gd name="connsiteY90" fmla="*/ 2451769 h 3482342"/>
              <a:gd name="connsiteX91" fmla="*/ 4681588 w 12192000"/>
              <a:gd name="connsiteY91" fmla="*/ 2467494 h 3482342"/>
              <a:gd name="connsiteX92" fmla="*/ 1783655 w 12192000"/>
              <a:gd name="connsiteY92" fmla="*/ 3163860 h 3482342"/>
              <a:gd name="connsiteX93" fmla="*/ 1325955 w 12192000"/>
              <a:gd name="connsiteY93" fmla="*/ 3176692 h 3482342"/>
              <a:gd name="connsiteX94" fmla="*/ 1190384 w 12192000"/>
              <a:gd name="connsiteY94" fmla="*/ 3203504 h 3482342"/>
              <a:gd name="connsiteX95" fmla="*/ 1094537 w 12192000"/>
              <a:gd name="connsiteY95" fmla="*/ 3229469 h 3482342"/>
              <a:gd name="connsiteX96" fmla="*/ 779276 w 12192000"/>
              <a:gd name="connsiteY96" fmla="*/ 3327290 h 3482342"/>
              <a:gd name="connsiteX97" fmla="*/ 600378 w 12192000"/>
              <a:gd name="connsiteY97" fmla="*/ 3335250 h 3482342"/>
              <a:gd name="connsiteX98" fmla="*/ 493457 w 12192000"/>
              <a:gd name="connsiteY98" fmla="*/ 3365044 h 3482342"/>
              <a:gd name="connsiteX99" fmla="*/ 349402 w 12192000"/>
              <a:gd name="connsiteY99" fmla="*/ 3380897 h 3482342"/>
              <a:gd name="connsiteX100" fmla="*/ 192183 w 12192000"/>
              <a:gd name="connsiteY100" fmla="*/ 3460075 h 3482342"/>
              <a:gd name="connsiteX101" fmla="*/ 46713 w 12192000"/>
              <a:gd name="connsiteY101" fmla="*/ 3462986 h 3482342"/>
              <a:gd name="connsiteX102" fmla="*/ 2765 w 12192000"/>
              <a:gd name="connsiteY102" fmla="*/ 3480770 h 3482342"/>
              <a:gd name="connsiteX103" fmla="*/ 0 w 12192000"/>
              <a:gd name="connsiteY103" fmla="*/ 3482342 h 3482342"/>
              <a:gd name="connsiteX104" fmla="*/ 0 w 12192000"/>
              <a:gd name="connsiteY10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720408 w 12192000"/>
              <a:gd name="connsiteY21" fmla="*/ 134499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573203 w 12192000"/>
              <a:gd name="connsiteY25" fmla="*/ 1351996 h 3482342"/>
              <a:gd name="connsiteX26" fmla="*/ 10513263 w 12192000"/>
              <a:gd name="connsiteY26" fmla="*/ 1350756 h 3482342"/>
              <a:gd name="connsiteX27" fmla="*/ 10464012 w 12192000"/>
              <a:gd name="connsiteY27" fmla="*/ 1391778 h 3482342"/>
              <a:gd name="connsiteX28" fmla="*/ 10405409 w 12192000"/>
              <a:gd name="connsiteY28" fmla="*/ 1422789 h 3482342"/>
              <a:gd name="connsiteX29" fmla="*/ 10370530 w 12192000"/>
              <a:gd name="connsiteY29" fmla="*/ 1441596 h 3482342"/>
              <a:gd name="connsiteX30" fmla="*/ 10264922 w 12192000"/>
              <a:gd name="connsiteY30" fmla="*/ 1472107 h 3482342"/>
              <a:gd name="connsiteX31" fmla="*/ 10058690 w 12192000"/>
              <a:gd name="connsiteY31" fmla="*/ 1474888 h 3482342"/>
              <a:gd name="connsiteX32" fmla="*/ 10004424 w 12192000"/>
              <a:gd name="connsiteY32" fmla="*/ 1489801 h 3482342"/>
              <a:gd name="connsiteX33" fmla="*/ 9999951 w 12192000"/>
              <a:gd name="connsiteY33" fmla="*/ 1499127 h 3482342"/>
              <a:gd name="connsiteX34" fmla="*/ 9845462 w 12192000"/>
              <a:gd name="connsiteY34" fmla="*/ 1548192 h 3482342"/>
              <a:gd name="connsiteX35" fmla="*/ 9736156 w 12192000"/>
              <a:gd name="connsiteY35" fmla="*/ 1581928 h 3482342"/>
              <a:gd name="connsiteX36" fmla="*/ 9693355 w 12192000"/>
              <a:gd name="connsiteY36" fmla="*/ 1602632 h 3482342"/>
              <a:gd name="connsiteX37" fmla="*/ 9664242 w 12192000"/>
              <a:gd name="connsiteY37" fmla="*/ 1622075 h 3482342"/>
              <a:gd name="connsiteX38" fmla="*/ 9579195 w 12192000"/>
              <a:gd name="connsiteY38" fmla="*/ 1648017 h 3482342"/>
              <a:gd name="connsiteX39" fmla="*/ 9433652 w 12192000"/>
              <a:gd name="connsiteY39" fmla="*/ 1681174 h 3482342"/>
              <a:gd name="connsiteX40" fmla="*/ 9403775 w 12192000"/>
              <a:gd name="connsiteY40" fmla="*/ 1690403 h 3482342"/>
              <a:gd name="connsiteX41" fmla="*/ 9382503 w 12192000"/>
              <a:gd name="connsiteY41" fmla="*/ 1706957 h 3482342"/>
              <a:gd name="connsiteX42" fmla="*/ 9381410 w 12192000"/>
              <a:gd name="connsiteY42" fmla="*/ 1718312 h 3482342"/>
              <a:gd name="connsiteX43" fmla="*/ 9365685 w 12192000"/>
              <a:gd name="connsiteY43" fmla="*/ 1724772 h 3482342"/>
              <a:gd name="connsiteX44" fmla="*/ 9278020 w 12192000"/>
              <a:gd name="connsiteY44" fmla="*/ 1741161 h 3482342"/>
              <a:gd name="connsiteX45" fmla="*/ 9217145 w 12192000"/>
              <a:gd name="connsiteY45" fmla="*/ 1771195 h 3482342"/>
              <a:gd name="connsiteX46" fmla="*/ 8955875 w 12192000"/>
              <a:gd name="connsiteY46" fmla="*/ 1796806 h 3482342"/>
              <a:gd name="connsiteX47" fmla="*/ 8648415 w 12192000"/>
              <a:gd name="connsiteY47" fmla="*/ 1878623 h 3482342"/>
              <a:gd name="connsiteX48" fmla="*/ 8524524 w 12192000"/>
              <a:gd name="connsiteY48" fmla="*/ 1902425 h 3482342"/>
              <a:gd name="connsiteX49" fmla="*/ 8436742 w 12192000"/>
              <a:gd name="connsiteY49" fmla="*/ 1923967 h 3482342"/>
              <a:gd name="connsiteX50" fmla="*/ 8345228 w 12192000"/>
              <a:gd name="connsiteY50" fmla="*/ 1939822 h 3482342"/>
              <a:gd name="connsiteX51" fmla="*/ 8236214 w 12192000"/>
              <a:gd name="connsiteY51" fmla="*/ 1909725 h 3482342"/>
              <a:gd name="connsiteX52" fmla="*/ 8132104 w 12192000"/>
              <a:gd name="connsiteY52" fmla="*/ 1895727 h 3482342"/>
              <a:gd name="connsiteX53" fmla="*/ 7918078 w 12192000"/>
              <a:gd name="connsiteY53" fmla="*/ 1862668 h 3482342"/>
              <a:gd name="connsiteX54" fmla="*/ 7817899 w 12192000"/>
              <a:gd name="connsiteY54" fmla="*/ 1862176 h 3482342"/>
              <a:gd name="connsiteX55" fmla="*/ 7768994 w 12192000"/>
              <a:gd name="connsiteY55" fmla="*/ 1855721 h 3482342"/>
              <a:gd name="connsiteX56" fmla="*/ 7618027 w 12192000"/>
              <a:gd name="connsiteY56" fmla="*/ 1830959 h 3482342"/>
              <a:gd name="connsiteX57" fmla="*/ 7449425 w 12192000"/>
              <a:gd name="connsiteY57" fmla="*/ 1810910 h 3482342"/>
              <a:gd name="connsiteX58" fmla="*/ 7342915 w 12192000"/>
              <a:gd name="connsiteY58" fmla="*/ 1819827 h 3482342"/>
              <a:gd name="connsiteX59" fmla="*/ 7255191 w 12192000"/>
              <a:gd name="connsiteY59" fmla="*/ 1834354 h 3482342"/>
              <a:gd name="connsiteX60" fmla="*/ 7131205 w 12192000"/>
              <a:gd name="connsiteY60" fmla="*/ 1845557 h 3482342"/>
              <a:gd name="connsiteX61" fmla="*/ 6917124 w 12192000"/>
              <a:gd name="connsiteY61" fmla="*/ 1837109 h 3482342"/>
              <a:gd name="connsiteX62" fmla="*/ 6837145 w 12192000"/>
              <a:gd name="connsiteY62" fmla="*/ 1870724 h 3482342"/>
              <a:gd name="connsiteX63" fmla="*/ 6753991 w 12192000"/>
              <a:gd name="connsiteY63" fmla="*/ 1860969 h 3482342"/>
              <a:gd name="connsiteX64" fmla="*/ 6727754 w 12192000"/>
              <a:gd name="connsiteY64" fmla="*/ 1882372 h 3482342"/>
              <a:gd name="connsiteX65" fmla="*/ 6723371 w 12192000"/>
              <a:gd name="connsiteY65" fmla="*/ 1886494 h 3482342"/>
              <a:gd name="connsiteX66" fmla="*/ 6702779 w 12192000"/>
              <a:gd name="connsiteY66" fmla="*/ 1893601 h 3482342"/>
              <a:gd name="connsiteX67" fmla="*/ 6700779 w 12192000"/>
              <a:gd name="connsiteY67" fmla="*/ 1907344 h 3482342"/>
              <a:gd name="connsiteX68" fmla="*/ 6672513 w 12192000"/>
              <a:gd name="connsiteY68" fmla="*/ 1926452 h 3482342"/>
              <a:gd name="connsiteX69" fmla="*/ 6633549 w 12192000"/>
              <a:gd name="connsiteY69" fmla="*/ 1936255 h 3482342"/>
              <a:gd name="connsiteX70" fmla="*/ 6444344 w 12192000"/>
              <a:gd name="connsiteY70" fmla="*/ 1969663 h 3482342"/>
              <a:gd name="connsiteX71" fmla="*/ 6333446 w 12192000"/>
              <a:gd name="connsiteY71" fmla="*/ 1997163 h 3482342"/>
              <a:gd name="connsiteX72" fmla="*/ 6294933 w 12192000"/>
              <a:gd name="connsiteY72" fmla="*/ 2019412 h 3482342"/>
              <a:gd name="connsiteX73" fmla="*/ 6238719 w 12192000"/>
              <a:gd name="connsiteY73" fmla="*/ 2042547 h 3482342"/>
              <a:gd name="connsiteX74" fmla="*/ 6142310 w 12192000"/>
              <a:gd name="connsiteY74" fmla="*/ 2092510 h 3482342"/>
              <a:gd name="connsiteX75" fmla="*/ 6007916 w 12192000"/>
              <a:gd name="connsiteY75" fmla="*/ 2143752 h 3482342"/>
              <a:gd name="connsiteX76" fmla="*/ 5894610 w 12192000"/>
              <a:gd name="connsiteY76" fmla="*/ 2130684 h 3482342"/>
              <a:gd name="connsiteX77" fmla="*/ 5817682 w 12192000"/>
              <a:gd name="connsiteY77" fmla="*/ 2157358 h 3482342"/>
              <a:gd name="connsiteX78" fmla="*/ 5591469 w 12192000"/>
              <a:gd name="connsiteY78" fmla="*/ 2178389 h 3482342"/>
              <a:gd name="connsiteX79" fmla="*/ 5414282 w 12192000"/>
              <a:gd name="connsiteY79" fmla="*/ 2183070 h 3482342"/>
              <a:gd name="connsiteX80" fmla="*/ 5368369 w 12192000"/>
              <a:gd name="connsiteY80" fmla="*/ 2204272 h 3482342"/>
              <a:gd name="connsiteX81" fmla="*/ 5291263 w 12192000"/>
              <a:gd name="connsiteY81" fmla="*/ 2239182 h 3482342"/>
              <a:gd name="connsiteX82" fmla="*/ 5240857 w 12192000"/>
              <a:gd name="connsiteY82" fmla="*/ 2289444 h 3482342"/>
              <a:gd name="connsiteX83" fmla="*/ 5173523 w 12192000"/>
              <a:gd name="connsiteY83" fmla="*/ 2309057 h 3482342"/>
              <a:gd name="connsiteX84" fmla="*/ 5148543 w 12192000"/>
              <a:gd name="connsiteY84" fmla="*/ 2282356 h 3482342"/>
              <a:gd name="connsiteX85" fmla="*/ 5079548 w 12192000"/>
              <a:gd name="connsiteY85" fmla="*/ 2313485 h 3482342"/>
              <a:gd name="connsiteX86" fmla="*/ 4975908 w 12192000"/>
              <a:gd name="connsiteY86" fmla="*/ 2364128 h 3482342"/>
              <a:gd name="connsiteX87" fmla="*/ 4913723 w 12192000"/>
              <a:gd name="connsiteY87" fmla="*/ 2385265 h 3482342"/>
              <a:gd name="connsiteX88" fmla="*/ 4746485 w 12192000"/>
              <a:gd name="connsiteY88" fmla="*/ 2451769 h 3482342"/>
              <a:gd name="connsiteX89" fmla="*/ 4681588 w 12192000"/>
              <a:gd name="connsiteY89" fmla="*/ 2467494 h 3482342"/>
              <a:gd name="connsiteX90" fmla="*/ 1783655 w 12192000"/>
              <a:gd name="connsiteY90" fmla="*/ 3163860 h 3482342"/>
              <a:gd name="connsiteX91" fmla="*/ 1325955 w 12192000"/>
              <a:gd name="connsiteY91" fmla="*/ 3176692 h 3482342"/>
              <a:gd name="connsiteX92" fmla="*/ 1190384 w 12192000"/>
              <a:gd name="connsiteY92" fmla="*/ 3203504 h 3482342"/>
              <a:gd name="connsiteX93" fmla="*/ 1094537 w 12192000"/>
              <a:gd name="connsiteY93" fmla="*/ 3229469 h 3482342"/>
              <a:gd name="connsiteX94" fmla="*/ 779276 w 12192000"/>
              <a:gd name="connsiteY94" fmla="*/ 3327290 h 3482342"/>
              <a:gd name="connsiteX95" fmla="*/ 600378 w 12192000"/>
              <a:gd name="connsiteY95" fmla="*/ 3335250 h 3482342"/>
              <a:gd name="connsiteX96" fmla="*/ 493457 w 12192000"/>
              <a:gd name="connsiteY96" fmla="*/ 3365044 h 3482342"/>
              <a:gd name="connsiteX97" fmla="*/ 349402 w 12192000"/>
              <a:gd name="connsiteY97" fmla="*/ 3380897 h 3482342"/>
              <a:gd name="connsiteX98" fmla="*/ 192183 w 12192000"/>
              <a:gd name="connsiteY98" fmla="*/ 3460075 h 3482342"/>
              <a:gd name="connsiteX99" fmla="*/ 46713 w 12192000"/>
              <a:gd name="connsiteY99" fmla="*/ 3462986 h 3482342"/>
              <a:gd name="connsiteX100" fmla="*/ 2765 w 12192000"/>
              <a:gd name="connsiteY100" fmla="*/ 3480770 h 3482342"/>
              <a:gd name="connsiteX101" fmla="*/ 0 w 12192000"/>
              <a:gd name="connsiteY101" fmla="*/ 3482342 h 3482342"/>
              <a:gd name="connsiteX102" fmla="*/ 0 w 12192000"/>
              <a:gd name="connsiteY10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68054 w 12192000"/>
              <a:gd name="connsiteY23" fmla="*/ 14195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68054 w 12192000"/>
              <a:gd name="connsiteY23" fmla="*/ 14195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236214 w 12192000"/>
              <a:gd name="connsiteY49" fmla="*/ 1909725 h 3482342"/>
              <a:gd name="connsiteX50" fmla="*/ 8132104 w 12192000"/>
              <a:gd name="connsiteY50" fmla="*/ 1895727 h 3482342"/>
              <a:gd name="connsiteX51" fmla="*/ 7918078 w 12192000"/>
              <a:gd name="connsiteY51" fmla="*/ 1862668 h 3482342"/>
              <a:gd name="connsiteX52" fmla="*/ 7817899 w 12192000"/>
              <a:gd name="connsiteY52" fmla="*/ 1862176 h 3482342"/>
              <a:gd name="connsiteX53" fmla="*/ 7768994 w 12192000"/>
              <a:gd name="connsiteY53" fmla="*/ 1855721 h 3482342"/>
              <a:gd name="connsiteX54" fmla="*/ 7618027 w 12192000"/>
              <a:gd name="connsiteY54" fmla="*/ 1830959 h 3482342"/>
              <a:gd name="connsiteX55" fmla="*/ 7449425 w 12192000"/>
              <a:gd name="connsiteY55" fmla="*/ 1810910 h 3482342"/>
              <a:gd name="connsiteX56" fmla="*/ 7342915 w 12192000"/>
              <a:gd name="connsiteY56" fmla="*/ 1819827 h 3482342"/>
              <a:gd name="connsiteX57" fmla="*/ 7255191 w 12192000"/>
              <a:gd name="connsiteY57" fmla="*/ 1834354 h 3482342"/>
              <a:gd name="connsiteX58" fmla="*/ 7131205 w 12192000"/>
              <a:gd name="connsiteY58" fmla="*/ 1845557 h 3482342"/>
              <a:gd name="connsiteX59" fmla="*/ 6917124 w 12192000"/>
              <a:gd name="connsiteY59" fmla="*/ 1837109 h 3482342"/>
              <a:gd name="connsiteX60" fmla="*/ 6837145 w 12192000"/>
              <a:gd name="connsiteY60" fmla="*/ 1870724 h 3482342"/>
              <a:gd name="connsiteX61" fmla="*/ 6753991 w 12192000"/>
              <a:gd name="connsiteY61" fmla="*/ 1860969 h 3482342"/>
              <a:gd name="connsiteX62" fmla="*/ 6727754 w 12192000"/>
              <a:gd name="connsiteY62" fmla="*/ 1882372 h 3482342"/>
              <a:gd name="connsiteX63" fmla="*/ 6723371 w 12192000"/>
              <a:gd name="connsiteY63" fmla="*/ 1886494 h 3482342"/>
              <a:gd name="connsiteX64" fmla="*/ 6702779 w 12192000"/>
              <a:gd name="connsiteY64" fmla="*/ 1893601 h 3482342"/>
              <a:gd name="connsiteX65" fmla="*/ 6700779 w 12192000"/>
              <a:gd name="connsiteY65" fmla="*/ 1907344 h 3482342"/>
              <a:gd name="connsiteX66" fmla="*/ 6672513 w 12192000"/>
              <a:gd name="connsiteY66" fmla="*/ 1926452 h 3482342"/>
              <a:gd name="connsiteX67" fmla="*/ 6633549 w 12192000"/>
              <a:gd name="connsiteY67" fmla="*/ 1936255 h 3482342"/>
              <a:gd name="connsiteX68" fmla="*/ 6444344 w 12192000"/>
              <a:gd name="connsiteY68" fmla="*/ 1969663 h 3482342"/>
              <a:gd name="connsiteX69" fmla="*/ 6333446 w 12192000"/>
              <a:gd name="connsiteY69" fmla="*/ 1997163 h 3482342"/>
              <a:gd name="connsiteX70" fmla="*/ 6294933 w 12192000"/>
              <a:gd name="connsiteY70" fmla="*/ 2019412 h 3482342"/>
              <a:gd name="connsiteX71" fmla="*/ 6238719 w 12192000"/>
              <a:gd name="connsiteY71" fmla="*/ 2042547 h 3482342"/>
              <a:gd name="connsiteX72" fmla="*/ 6142310 w 12192000"/>
              <a:gd name="connsiteY72" fmla="*/ 2092510 h 3482342"/>
              <a:gd name="connsiteX73" fmla="*/ 6007916 w 12192000"/>
              <a:gd name="connsiteY73" fmla="*/ 2143752 h 3482342"/>
              <a:gd name="connsiteX74" fmla="*/ 5894610 w 12192000"/>
              <a:gd name="connsiteY74" fmla="*/ 2130684 h 3482342"/>
              <a:gd name="connsiteX75" fmla="*/ 5817682 w 12192000"/>
              <a:gd name="connsiteY75" fmla="*/ 2157358 h 3482342"/>
              <a:gd name="connsiteX76" fmla="*/ 5591469 w 12192000"/>
              <a:gd name="connsiteY76" fmla="*/ 2178389 h 3482342"/>
              <a:gd name="connsiteX77" fmla="*/ 5414282 w 12192000"/>
              <a:gd name="connsiteY77" fmla="*/ 2183070 h 3482342"/>
              <a:gd name="connsiteX78" fmla="*/ 5368369 w 12192000"/>
              <a:gd name="connsiteY78" fmla="*/ 2204272 h 3482342"/>
              <a:gd name="connsiteX79" fmla="*/ 5291263 w 12192000"/>
              <a:gd name="connsiteY79" fmla="*/ 2239182 h 3482342"/>
              <a:gd name="connsiteX80" fmla="*/ 5240857 w 12192000"/>
              <a:gd name="connsiteY80" fmla="*/ 2289444 h 3482342"/>
              <a:gd name="connsiteX81" fmla="*/ 5173523 w 12192000"/>
              <a:gd name="connsiteY81" fmla="*/ 2309057 h 3482342"/>
              <a:gd name="connsiteX82" fmla="*/ 5148543 w 12192000"/>
              <a:gd name="connsiteY82" fmla="*/ 2282356 h 3482342"/>
              <a:gd name="connsiteX83" fmla="*/ 5079548 w 12192000"/>
              <a:gd name="connsiteY83" fmla="*/ 2313485 h 3482342"/>
              <a:gd name="connsiteX84" fmla="*/ 4975908 w 12192000"/>
              <a:gd name="connsiteY84" fmla="*/ 2364128 h 3482342"/>
              <a:gd name="connsiteX85" fmla="*/ 4913723 w 12192000"/>
              <a:gd name="connsiteY85" fmla="*/ 2385265 h 3482342"/>
              <a:gd name="connsiteX86" fmla="*/ 4746485 w 12192000"/>
              <a:gd name="connsiteY86" fmla="*/ 2451769 h 3482342"/>
              <a:gd name="connsiteX87" fmla="*/ 4681588 w 12192000"/>
              <a:gd name="connsiteY87" fmla="*/ 2467494 h 3482342"/>
              <a:gd name="connsiteX88" fmla="*/ 1783655 w 12192000"/>
              <a:gd name="connsiteY88" fmla="*/ 3163860 h 3482342"/>
              <a:gd name="connsiteX89" fmla="*/ 1325955 w 12192000"/>
              <a:gd name="connsiteY89" fmla="*/ 3176692 h 3482342"/>
              <a:gd name="connsiteX90" fmla="*/ 1190384 w 12192000"/>
              <a:gd name="connsiteY90" fmla="*/ 3203504 h 3482342"/>
              <a:gd name="connsiteX91" fmla="*/ 1094537 w 12192000"/>
              <a:gd name="connsiteY91" fmla="*/ 3229469 h 3482342"/>
              <a:gd name="connsiteX92" fmla="*/ 779276 w 12192000"/>
              <a:gd name="connsiteY92" fmla="*/ 3327290 h 3482342"/>
              <a:gd name="connsiteX93" fmla="*/ 600378 w 12192000"/>
              <a:gd name="connsiteY93" fmla="*/ 3335250 h 3482342"/>
              <a:gd name="connsiteX94" fmla="*/ 493457 w 12192000"/>
              <a:gd name="connsiteY94" fmla="*/ 3365044 h 3482342"/>
              <a:gd name="connsiteX95" fmla="*/ 349402 w 12192000"/>
              <a:gd name="connsiteY95" fmla="*/ 3380897 h 3482342"/>
              <a:gd name="connsiteX96" fmla="*/ 192183 w 12192000"/>
              <a:gd name="connsiteY96" fmla="*/ 3460075 h 3482342"/>
              <a:gd name="connsiteX97" fmla="*/ 46713 w 12192000"/>
              <a:gd name="connsiteY97" fmla="*/ 3462986 h 3482342"/>
              <a:gd name="connsiteX98" fmla="*/ 2765 w 12192000"/>
              <a:gd name="connsiteY98" fmla="*/ 3480770 h 3482342"/>
              <a:gd name="connsiteX99" fmla="*/ 0 w 12192000"/>
              <a:gd name="connsiteY99" fmla="*/ 3482342 h 3482342"/>
              <a:gd name="connsiteX100" fmla="*/ 0 w 12192000"/>
              <a:gd name="connsiteY10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33796 w 12192000"/>
              <a:gd name="connsiteY80" fmla="*/ 2268260 h 3482342"/>
              <a:gd name="connsiteX81" fmla="*/ 5173523 w 12192000"/>
              <a:gd name="connsiteY81" fmla="*/ 2309057 h 3482342"/>
              <a:gd name="connsiteX82" fmla="*/ 5123830 w 12192000"/>
              <a:gd name="connsiteY82" fmla="*/ 2307070 h 3482342"/>
              <a:gd name="connsiteX83" fmla="*/ 5065426 w 12192000"/>
              <a:gd name="connsiteY83" fmla="*/ 2324076 h 3482342"/>
              <a:gd name="connsiteX84" fmla="*/ 4975908 w 12192000"/>
              <a:gd name="connsiteY84" fmla="*/ 2364128 h 3482342"/>
              <a:gd name="connsiteX85" fmla="*/ 4913723 w 12192000"/>
              <a:gd name="connsiteY85" fmla="*/ 2385265 h 3482342"/>
              <a:gd name="connsiteX86" fmla="*/ 4746485 w 12192000"/>
              <a:gd name="connsiteY86" fmla="*/ 2451769 h 3482342"/>
              <a:gd name="connsiteX87" fmla="*/ 4681588 w 12192000"/>
              <a:gd name="connsiteY87" fmla="*/ 2467494 h 3482342"/>
              <a:gd name="connsiteX88" fmla="*/ 1783655 w 12192000"/>
              <a:gd name="connsiteY88" fmla="*/ 3163860 h 3482342"/>
              <a:gd name="connsiteX89" fmla="*/ 1325955 w 12192000"/>
              <a:gd name="connsiteY89" fmla="*/ 3176692 h 3482342"/>
              <a:gd name="connsiteX90" fmla="*/ 1190384 w 12192000"/>
              <a:gd name="connsiteY90" fmla="*/ 3203504 h 3482342"/>
              <a:gd name="connsiteX91" fmla="*/ 1094537 w 12192000"/>
              <a:gd name="connsiteY91" fmla="*/ 3229469 h 3482342"/>
              <a:gd name="connsiteX92" fmla="*/ 779276 w 12192000"/>
              <a:gd name="connsiteY92" fmla="*/ 3327290 h 3482342"/>
              <a:gd name="connsiteX93" fmla="*/ 600378 w 12192000"/>
              <a:gd name="connsiteY93" fmla="*/ 3335250 h 3482342"/>
              <a:gd name="connsiteX94" fmla="*/ 493457 w 12192000"/>
              <a:gd name="connsiteY94" fmla="*/ 3365044 h 3482342"/>
              <a:gd name="connsiteX95" fmla="*/ 349402 w 12192000"/>
              <a:gd name="connsiteY95" fmla="*/ 3380897 h 3482342"/>
              <a:gd name="connsiteX96" fmla="*/ 192183 w 12192000"/>
              <a:gd name="connsiteY96" fmla="*/ 3460075 h 3482342"/>
              <a:gd name="connsiteX97" fmla="*/ 46713 w 12192000"/>
              <a:gd name="connsiteY97" fmla="*/ 3462986 h 3482342"/>
              <a:gd name="connsiteX98" fmla="*/ 2765 w 12192000"/>
              <a:gd name="connsiteY98" fmla="*/ 3480770 h 3482342"/>
              <a:gd name="connsiteX99" fmla="*/ 0 w 12192000"/>
              <a:gd name="connsiteY99" fmla="*/ 3482342 h 3482342"/>
              <a:gd name="connsiteX100" fmla="*/ 0 w 12192000"/>
              <a:gd name="connsiteY10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55152 w 12192000"/>
              <a:gd name="connsiteY80" fmla="*/ 2247164 h 3482342"/>
              <a:gd name="connsiteX81" fmla="*/ 5233796 w 12192000"/>
              <a:gd name="connsiteY81" fmla="*/ 2268260 h 3482342"/>
              <a:gd name="connsiteX82" fmla="*/ 5173523 w 12192000"/>
              <a:gd name="connsiteY82" fmla="*/ 2309057 h 3482342"/>
              <a:gd name="connsiteX83" fmla="*/ 5123830 w 12192000"/>
              <a:gd name="connsiteY83" fmla="*/ 2307070 h 3482342"/>
              <a:gd name="connsiteX84" fmla="*/ 5065426 w 12192000"/>
              <a:gd name="connsiteY84" fmla="*/ 2324076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55152 w 12192000"/>
              <a:gd name="connsiteY80" fmla="*/ 2247164 h 3482342"/>
              <a:gd name="connsiteX81" fmla="*/ 5233796 w 12192000"/>
              <a:gd name="connsiteY81" fmla="*/ 2268260 h 3482342"/>
              <a:gd name="connsiteX82" fmla="*/ 5212786 w 12192000"/>
              <a:gd name="connsiteY82" fmla="*/ 2296592 h 3482342"/>
              <a:gd name="connsiteX83" fmla="*/ 5173523 w 12192000"/>
              <a:gd name="connsiteY83" fmla="*/ 2309057 h 3482342"/>
              <a:gd name="connsiteX84" fmla="*/ 5123830 w 12192000"/>
              <a:gd name="connsiteY84" fmla="*/ 2307070 h 3482342"/>
              <a:gd name="connsiteX85" fmla="*/ 5065426 w 12192000"/>
              <a:gd name="connsiteY85" fmla="*/ 2324076 h 3482342"/>
              <a:gd name="connsiteX86" fmla="*/ 4975908 w 12192000"/>
              <a:gd name="connsiteY86" fmla="*/ 2364128 h 3482342"/>
              <a:gd name="connsiteX87" fmla="*/ 4913723 w 12192000"/>
              <a:gd name="connsiteY87" fmla="*/ 2385265 h 3482342"/>
              <a:gd name="connsiteX88" fmla="*/ 4746485 w 12192000"/>
              <a:gd name="connsiteY88" fmla="*/ 2451769 h 3482342"/>
              <a:gd name="connsiteX89" fmla="*/ 4681588 w 12192000"/>
              <a:gd name="connsiteY89" fmla="*/ 2467494 h 3482342"/>
              <a:gd name="connsiteX90" fmla="*/ 1783655 w 12192000"/>
              <a:gd name="connsiteY90" fmla="*/ 3163860 h 3482342"/>
              <a:gd name="connsiteX91" fmla="*/ 1325955 w 12192000"/>
              <a:gd name="connsiteY91" fmla="*/ 3176692 h 3482342"/>
              <a:gd name="connsiteX92" fmla="*/ 1190384 w 12192000"/>
              <a:gd name="connsiteY92" fmla="*/ 3203504 h 3482342"/>
              <a:gd name="connsiteX93" fmla="*/ 1094537 w 12192000"/>
              <a:gd name="connsiteY93" fmla="*/ 3229469 h 3482342"/>
              <a:gd name="connsiteX94" fmla="*/ 779276 w 12192000"/>
              <a:gd name="connsiteY94" fmla="*/ 3327290 h 3482342"/>
              <a:gd name="connsiteX95" fmla="*/ 600378 w 12192000"/>
              <a:gd name="connsiteY95" fmla="*/ 3335250 h 3482342"/>
              <a:gd name="connsiteX96" fmla="*/ 493457 w 12192000"/>
              <a:gd name="connsiteY96" fmla="*/ 3365044 h 3482342"/>
              <a:gd name="connsiteX97" fmla="*/ 349402 w 12192000"/>
              <a:gd name="connsiteY97" fmla="*/ 3380897 h 3482342"/>
              <a:gd name="connsiteX98" fmla="*/ 192183 w 12192000"/>
              <a:gd name="connsiteY98" fmla="*/ 3460075 h 3482342"/>
              <a:gd name="connsiteX99" fmla="*/ 46713 w 12192000"/>
              <a:gd name="connsiteY99" fmla="*/ 3462986 h 3482342"/>
              <a:gd name="connsiteX100" fmla="*/ 2765 w 12192000"/>
              <a:gd name="connsiteY100" fmla="*/ 3480770 h 3482342"/>
              <a:gd name="connsiteX101" fmla="*/ 0 w 12192000"/>
              <a:gd name="connsiteY101" fmla="*/ 3482342 h 3482342"/>
              <a:gd name="connsiteX102" fmla="*/ 0 w 12192000"/>
              <a:gd name="connsiteY10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52860 w 12192000"/>
              <a:gd name="connsiteY76" fmla="*/ 2180085 h 3482342"/>
              <a:gd name="connsiteX77" fmla="*/ 5414282 w 12192000"/>
              <a:gd name="connsiteY77" fmla="*/ 2183070 h 3482342"/>
              <a:gd name="connsiteX78" fmla="*/ 5368369 w 12192000"/>
              <a:gd name="connsiteY78" fmla="*/ 2204272 h 3482342"/>
              <a:gd name="connsiteX79" fmla="*/ 5336354 w 12192000"/>
              <a:gd name="connsiteY79" fmla="*/ 2218920 h 3482342"/>
              <a:gd name="connsiteX80" fmla="*/ 5291263 w 12192000"/>
              <a:gd name="connsiteY80" fmla="*/ 2239182 h 3482342"/>
              <a:gd name="connsiteX81" fmla="*/ 5255152 w 12192000"/>
              <a:gd name="connsiteY81" fmla="*/ 2247164 h 3482342"/>
              <a:gd name="connsiteX82" fmla="*/ 5233796 w 12192000"/>
              <a:gd name="connsiteY82" fmla="*/ 2268260 h 3482342"/>
              <a:gd name="connsiteX83" fmla="*/ 5212786 w 12192000"/>
              <a:gd name="connsiteY83" fmla="*/ 2296592 h 3482342"/>
              <a:gd name="connsiteX84" fmla="*/ 5173523 w 12192000"/>
              <a:gd name="connsiteY84" fmla="*/ 2309057 h 3482342"/>
              <a:gd name="connsiteX85" fmla="*/ 5123830 w 12192000"/>
              <a:gd name="connsiteY85" fmla="*/ 2307070 h 3482342"/>
              <a:gd name="connsiteX86" fmla="*/ 5065426 w 12192000"/>
              <a:gd name="connsiteY86" fmla="*/ 2324076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947131 w 12192000"/>
              <a:gd name="connsiteY73" fmla="*/ 2148310 h 3482342"/>
              <a:gd name="connsiteX74" fmla="*/ 5894610 w 12192000"/>
              <a:gd name="connsiteY74" fmla="*/ 2130684 h 3482342"/>
              <a:gd name="connsiteX75" fmla="*/ 5817682 w 12192000"/>
              <a:gd name="connsiteY75" fmla="*/ 2157358 h 3482342"/>
              <a:gd name="connsiteX76" fmla="*/ 5591469 w 12192000"/>
              <a:gd name="connsiteY76" fmla="*/ 2178389 h 3482342"/>
              <a:gd name="connsiteX77" fmla="*/ 5452860 w 12192000"/>
              <a:gd name="connsiteY77" fmla="*/ 2180085 h 3482342"/>
              <a:gd name="connsiteX78" fmla="*/ 5414282 w 12192000"/>
              <a:gd name="connsiteY78" fmla="*/ 2183070 h 3482342"/>
              <a:gd name="connsiteX79" fmla="*/ 5368369 w 12192000"/>
              <a:gd name="connsiteY79" fmla="*/ 2204272 h 3482342"/>
              <a:gd name="connsiteX80" fmla="*/ 5336354 w 12192000"/>
              <a:gd name="connsiteY80" fmla="*/ 2218920 h 3482342"/>
              <a:gd name="connsiteX81" fmla="*/ 5291263 w 12192000"/>
              <a:gd name="connsiteY81" fmla="*/ 2239182 h 3482342"/>
              <a:gd name="connsiteX82" fmla="*/ 5255152 w 12192000"/>
              <a:gd name="connsiteY82" fmla="*/ 2247164 h 3482342"/>
              <a:gd name="connsiteX83" fmla="*/ 5233796 w 12192000"/>
              <a:gd name="connsiteY83" fmla="*/ 2268260 h 3482342"/>
              <a:gd name="connsiteX84" fmla="*/ 5212786 w 12192000"/>
              <a:gd name="connsiteY84" fmla="*/ 2296592 h 3482342"/>
              <a:gd name="connsiteX85" fmla="*/ 5173523 w 12192000"/>
              <a:gd name="connsiteY85" fmla="*/ 2309057 h 3482342"/>
              <a:gd name="connsiteX86" fmla="*/ 5123830 w 12192000"/>
              <a:gd name="connsiteY86" fmla="*/ 2307070 h 3482342"/>
              <a:gd name="connsiteX87" fmla="*/ 5065426 w 12192000"/>
              <a:gd name="connsiteY87" fmla="*/ 2324076 h 3482342"/>
              <a:gd name="connsiteX88" fmla="*/ 4975908 w 12192000"/>
              <a:gd name="connsiteY88" fmla="*/ 2364128 h 3482342"/>
              <a:gd name="connsiteX89" fmla="*/ 4913723 w 12192000"/>
              <a:gd name="connsiteY89" fmla="*/ 2385265 h 3482342"/>
              <a:gd name="connsiteX90" fmla="*/ 4746485 w 12192000"/>
              <a:gd name="connsiteY90" fmla="*/ 2451769 h 3482342"/>
              <a:gd name="connsiteX91" fmla="*/ 4681588 w 12192000"/>
              <a:gd name="connsiteY91" fmla="*/ 2467494 h 3482342"/>
              <a:gd name="connsiteX92" fmla="*/ 1783655 w 12192000"/>
              <a:gd name="connsiteY92" fmla="*/ 3163860 h 3482342"/>
              <a:gd name="connsiteX93" fmla="*/ 1325955 w 12192000"/>
              <a:gd name="connsiteY93" fmla="*/ 3176692 h 3482342"/>
              <a:gd name="connsiteX94" fmla="*/ 1190384 w 12192000"/>
              <a:gd name="connsiteY94" fmla="*/ 3203504 h 3482342"/>
              <a:gd name="connsiteX95" fmla="*/ 1094537 w 12192000"/>
              <a:gd name="connsiteY95" fmla="*/ 3229469 h 3482342"/>
              <a:gd name="connsiteX96" fmla="*/ 779276 w 12192000"/>
              <a:gd name="connsiteY96" fmla="*/ 3327290 h 3482342"/>
              <a:gd name="connsiteX97" fmla="*/ 600378 w 12192000"/>
              <a:gd name="connsiteY97" fmla="*/ 3335250 h 3482342"/>
              <a:gd name="connsiteX98" fmla="*/ 493457 w 12192000"/>
              <a:gd name="connsiteY98" fmla="*/ 3365044 h 3482342"/>
              <a:gd name="connsiteX99" fmla="*/ 349402 w 12192000"/>
              <a:gd name="connsiteY99" fmla="*/ 3380897 h 3482342"/>
              <a:gd name="connsiteX100" fmla="*/ 192183 w 12192000"/>
              <a:gd name="connsiteY100" fmla="*/ 3460075 h 3482342"/>
              <a:gd name="connsiteX101" fmla="*/ 46713 w 12192000"/>
              <a:gd name="connsiteY101" fmla="*/ 3462986 h 3482342"/>
              <a:gd name="connsiteX102" fmla="*/ 2765 w 12192000"/>
              <a:gd name="connsiteY102" fmla="*/ 3480770 h 3482342"/>
              <a:gd name="connsiteX103" fmla="*/ 0 w 12192000"/>
              <a:gd name="connsiteY103" fmla="*/ 3482342 h 3482342"/>
              <a:gd name="connsiteX104" fmla="*/ 0 w 12192000"/>
              <a:gd name="connsiteY10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52860 w 12192000"/>
              <a:gd name="connsiteY78" fmla="*/ 2180085 h 3482342"/>
              <a:gd name="connsiteX79" fmla="*/ 5414282 w 12192000"/>
              <a:gd name="connsiteY79" fmla="*/ 2183070 h 3482342"/>
              <a:gd name="connsiteX80" fmla="*/ 5368369 w 12192000"/>
              <a:gd name="connsiteY80" fmla="*/ 2204272 h 3482342"/>
              <a:gd name="connsiteX81" fmla="*/ 5336354 w 12192000"/>
              <a:gd name="connsiteY81" fmla="*/ 2218920 h 3482342"/>
              <a:gd name="connsiteX82" fmla="*/ 5291263 w 12192000"/>
              <a:gd name="connsiteY82" fmla="*/ 2239182 h 3482342"/>
              <a:gd name="connsiteX83" fmla="*/ 5255152 w 12192000"/>
              <a:gd name="connsiteY83" fmla="*/ 2247164 h 3482342"/>
              <a:gd name="connsiteX84" fmla="*/ 5233796 w 12192000"/>
              <a:gd name="connsiteY84" fmla="*/ 2268260 h 3482342"/>
              <a:gd name="connsiteX85" fmla="*/ 5212786 w 12192000"/>
              <a:gd name="connsiteY85" fmla="*/ 2296592 h 3482342"/>
              <a:gd name="connsiteX86" fmla="*/ 5173523 w 12192000"/>
              <a:gd name="connsiteY86" fmla="*/ 2309057 h 3482342"/>
              <a:gd name="connsiteX87" fmla="*/ 5123830 w 12192000"/>
              <a:gd name="connsiteY87" fmla="*/ 2307070 h 3482342"/>
              <a:gd name="connsiteX88" fmla="*/ 5065426 w 12192000"/>
              <a:gd name="connsiteY88" fmla="*/ 2324076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4610 w 12192000"/>
              <a:gd name="connsiteY75" fmla="*/ 2130684 h 3482342"/>
              <a:gd name="connsiteX76" fmla="*/ 5855337 w 12192000"/>
              <a:gd name="connsiteY76" fmla="*/ 2137719 h 3482342"/>
              <a:gd name="connsiteX77" fmla="*/ 5817682 w 12192000"/>
              <a:gd name="connsiteY77" fmla="*/ 2157358 h 3482342"/>
              <a:gd name="connsiteX78" fmla="*/ 5591469 w 12192000"/>
              <a:gd name="connsiteY78" fmla="*/ 2178389 h 3482342"/>
              <a:gd name="connsiteX79" fmla="*/ 5452860 w 12192000"/>
              <a:gd name="connsiteY79" fmla="*/ 2180085 h 3482342"/>
              <a:gd name="connsiteX80" fmla="*/ 5414282 w 12192000"/>
              <a:gd name="connsiteY80" fmla="*/ 2183070 h 3482342"/>
              <a:gd name="connsiteX81" fmla="*/ 5368369 w 12192000"/>
              <a:gd name="connsiteY81" fmla="*/ 2204272 h 3482342"/>
              <a:gd name="connsiteX82" fmla="*/ 5336354 w 12192000"/>
              <a:gd name="connsiteY82" fmla="*/ 2218920 h 3482342"/>
              <a:gd name="connsiteX83" fmla="*/ 5291263 w 12192000"/>
              <a:gd name="connsiteY83" fmla="*/ 2239182 h 3482342"/>
              <a:gd name="connsiteX84" fmla="*/ 5255152 w 12192000"/>
              <a:gd name="connsiteY84" fmla="*/ 2247164 h 3482342"/>
              <a:gd name="connsiteX85" fmla="*/ 5233796 w 12192000"/>
              <a:gd name="connsiteY85" fmla="*/ 2268260 h 3482342"/>
              <a:gd name="connsiteX86" fmla="*/ 5212786 w 12192000"/>
              <a:gd name="connsiteY86" fmla="*/ 2296592 h 3482342"/>
              <a:gd name="connsiteX87" fmla="*/ 5173523 w 12192000"/>
              <a:gd name="connsiteY87" fmla="*/ 2309057 h 3482342"/>
              <a:gd name="connsiteX88" fmla="*/ 5123830 w 12192000"/>
              <a:gd name="connsiteY88" fmla="*/ 2307070 h 3482342"/>
              <a:gd name="connsiteX89" fmla="*/ 5065426 w 12192000"/>
              <a:gd name="connsiteY89" fmla="*/ 2324076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8141 w 12192000"/>
              <a:gd name="connsiteY75" fmla="*/ 2144806 h 3482342"/>
              <a:gd name="connsiteX76" fmla="*/ 5855337 w 12192000"/>
              <a:gd name="connsiteY76" fmla="*/ 2137719 h 3482342"/>
              <a:gd name="connsiteX77" fmla="*/ 5817682 w 12192000"/>
              <a:gd name="connsiteY77" fmla="*/ 2157358 h 3482342"/>
              <a:gd name="connsiteX78" fmla="*/ 5591469 w 12192000"/>
              <a:gd name="connsiteY78" fmla="*/ 2178389 h 3482342"/>
              <a:gd name="connsiteX79" fmla="*/ 5452860 w 12192000"/>
              <a:gd name="connsiteY79" fmla="*/ 2180085 h 3482342"/>
              <a:gd name="connsiteX80" fmla="*/ 5414282 w 12192000"/>
              <a:gd name="connsiteY80" fmla="*/ 2183070 h 3482342"/>
              <a:gd name="connsiteX81" fmla="*/ 5368369 w 12192000"/>
              <a:gd name="connsiteY81" fmla="*/ 2204272 h 3482342"/>
              <a:gd name="connsiteX82" fmla="*/ 5336354 w 12192000"/>
              <a:gd name="connsiteY82" fmla="*/ 2218920 h 3482342"/>
              <a:gd name="connsiteX83" fmla="*/ 5291263 w 12192000"/>
              <a:gd name="connsiteY83" fmla="*/ 2239182 h 3482342"/>
              <a:gd name="connsiteX84" fmla="*/ 5255152 w 12192000"/>
              <a:gd name="connsiteY84" fmla="*/ 2247164 h 3482342"/>
              <a:gd name="connsiteX85" fmla="*/ 5233796 w 12192000"/>
              <a:gd name="connsiteY85" fmla="*/ 2268260 h 3482342"/>
              <a:gd name="connsiteX86" fmla="*/ 5212786 w 12192000"/>
              <a:gd name="connsiteY86" fmla="*/ 2296592 h 3482342"/>
              <a:gd name="connsiteX87" fmla="*/ 5173523 w 12192000"/>
              <a:gd name="connsiteY87" fmla="*/ 2309057 h 3482342"/>
              <a:gd name="connsiteX88" fmla="*/ 5123830 w 12192000"/>
              <a:gd name="connsiteY88" fmla="*/ 2307070 h 3482342"/>
              <a:gd name="connsiteX89" fmla="*/ 5065426 w 12192000"/>
              <a:gd name="connsiteY89" fmla="*/ 2324076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8141 w 12192000"/>
              <a:gd name="connsiteY75" fmla="*/ 2144806 h 3482342"/>
              <a:gd name="connsiteX76" fmla="*/ 5855337 w 12192000"/>
              <a:gd name="connsiteY76" fmla="*/ 2137719 h 3482342"/>
              <a:gd name="connsiteX77" fmla="*/ 5817682 w 12192000"/>
              <a:gd name="connsiteY77" fmla="*/ 2157358 h 3482342"/>
              <a:gd name="connsiteX78" fmla="*/ 5735300 w 12192000"/>
              <a:gd name="connsiteY78" fmla="*/ 2158902 h 3482342"/>
              <a:gd name="connsiteX79" fmla="*/ 5591469 w 12192000"/>
              <a:gd name="connsiteY79" fmla="*/ 2178389 h 3482342"/>
              <a:gd name="connsiteX80" fmla="*/ 5452860 w 12192000"/>
              <a:gd name="connsiteY80" fmla="*/ 2180085 h 3482342"/>
              <a:gd name="connsiteX81" fmla="*/ 5414282 w 12192000"/>
              <a:gd name="connsiteY81" fmla="*/ 2183070 h 3482342"/>
              <a:gd name="connsiteX82" fmla="*/ 5368369 w 12192000"/>
              <a:gd name="connsiteY82" fmla="*/ 2204272 h 3482342"/>
              <a:gd name="connsiteX83" fmla="*/ 5336354 w 12192000"/>
              <a:gd name="connsiteY83" fmla="*/ 2218920 h 3482342"/>
              <a:gd name="connsiteX84" fmla="*/ 5291263 w 12192000"/>
              <a:gd name="connsiteY84" fmla="*/ 2239182 h 3482342"/>
              <a:gd name="connsiteX85" fmla="*/ 5255152 w 12192000"/>
              <a:gd name="connsiteY85" fmla="*/ 2247164 h 3482342"/>
              <a:gd name="connsiteX86" fmla="*/ 5233796 w 12192000"/>
              <a:gd name="connsiteY86" fmla="*/ 2268260 h 3482342"/>
              <a:gd name="connsiteX87" fmla="*/ 5212786 w 12192000"/>
              <a:gd name="connsiteY87" fmla="*/ 2296592 h 3482342"/>
              <a:gd name="connsiteX88" fmla="*/ 5173523 w 12192000"/>
              <a:gd name="connsiteY88" fmla="*/ 2309057 h 3482342"/>
              <a:gd name="connsiteX89" fmla="*/ 5123830 w 12192000"/>
              <a:gd name="connsiteY89" fmla="*/ 2307070 h 3482342"/>
              <a:gd name="connsiteX90" fmla="*/ 5065426 w 12192000"/>
              <a:gd name="connsiteY90" fmla="*/ 2324076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333446 w 12192000"/>
              <a:gd name="connsiteY69" fmla="*/ 1997163 h 3482342"/>
              <a:gd name="connsiteX70" fmla="*/ 6294933 w 12192000"/>
              <a:gd name="connsiteY70" fmla="*/ 2019412 h 3482342"/>
              <a:gd name="connsiteX71" fmla="*/ 6238719 w 12192000"/>
              <a:gd name="connsiteY71" fmla="*/ 2042547 h 3482342"/>
              <a:gd name="connsiteX72" fmla="*/ 6142310 w 12192000"/>
              <a:gd name="connsiteY72" fmla="*/ 2092510 h 3482342"/>
              <a:gd name="connsiteX73" fmla="*/ 6056576 w 12192000"/>
              <a:gd name="connsiteY73" fmla="*/ 2134188 h 3482342"/>
              <a:gd name="connsiteX74" fmla="*/ 6007916 w 12192000"/>
              <a:gd name="connsiteY74" fmla="*/ 2143752 h 3482342"/>
              <a:gd name="connsiteX75" fmla="*/ 5947131 w 12192000"/>
              <a:gd name="connsiteY75" fmla="*/ 2148310 h 3482342"/>
              <a:gd name="connsiteX76" fmla="*/ 5898141 w 12192000"/>
              <a:gd name="connsiteY76" fmla="*/ 2144806 h 3482342"/>
              <a:gd name="connsiteX77" fmla="*/ 5855337 w 12192000"/>
              <a:gd name="connsiteY77" fmla="*/ 2137719 h 3482342"/>
              <a:gd name="connsiteX78" fmla="*/ 5817682 w 12192000"/>
              <a:gd name="connsiteY78" fmla="*/ 2157358 h 3482342"/>
              <a:gd name="connsiteX79" fmla="*/ 5735300 w 12192000"/>
              <a:gd name="connsiteY79" fmla="*/ 2158902 h 3482342"/>
              <a:gd name="connsiteX80" fmla="*/ 5591469 w 12192000"/>
              <a:gd name="connsiteY80" fmla="*/ 2178389 h 3482342"/>
              <a:gd name="connsiteX81" fmla="*/ 5452860 w 12192000"/>
              <a:gd name="connsiteY81" fmla="*/ 2180085 h 3482342"/>
              <a:gd name="connsiteX82" fmla="*/ 5414282 w 12192000"/>
              <a:gd name="connsiteY82" fmla="*/ 2183070 h 3482342"/>
              <a:gd name="connsiteX83" fmla="*/ 5368369 w 12192000"/>
              <a:gd name="connsiteY83" fmla="*/ 2204272 h 3482342"/>
              <a:gd name="connsiteX84" fmla="*/ 5336354 w 12192000"/>
              <a:gd name="connsiteY84" fmla="*/ 2218920 h 3482342"/>
              <a:gd name="connsiteX85" fmla="*/ 5291263 w 12192000"/>
              <a:gd name="connsiteY85" fmla="*/ 2239182 h 3482342"/>
              <a:gd name="connsiteX86" fmla="*/ 5255152 w 12192000"/>
              <a:gd name="connsiteY86" fmla="*/ 2247164 h 3482342"/>
              <a:gd name="connsiteX87" fmla="*/ 5233796 w 12192000"/>
              <a:gd name="connsiteY87" fmla="*/ 2268260 h 3482342"/>
              <a:gd name="connsiteX88" fmla="*/ 5212786 w 12192000"/>
              <a:gd name="connsiteY88" fmla="*/ 2296592 h 3482342"/>
              <a:gd name="connsiteX89" fmla="*/ 5173523 w 12192000"/>
              <a:gd name="connsiteY89" fmla="*/ 2309057 h 3482342"/>
              <a:gd name="connsiteX90" fmla="*/ 5123830 w 12192000"/>
              <a:gd name="connsiteY90" fmla="*/ 2307070 h 3482342"/>
              <a:gd name="connsiteX91" fmla="*/ 5065426 w 12192000"/>
              <a:gd name="connsiteY91" fmla="*/ 2324076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56576 w 12192000"/>
              <a:gd name="connsiteY74" fmla="*/ 2134188 h 3482342"/>
              <a:gd name="connsiteX75" fmla="*/ 6007916 w 12192000"/>
              <a:gd name="connsiteY75" fmla="*/ 2143752 h 3482342"/>
              <a:gd name="connsiteX76" fmla="*/ 5947131 w 12192000"/>
              <a:gd name="connsiteY76" fmla="*/ 2148310 h 3482342"/>
              <a:gd name="connsiteX77" fmla="*/ 5898141 w 12192000"/>
              <a:gd name="connsiteY77" fmla="*/ 2144806 h 3482342"/>
              <a:gd name="connsiteX78" fmla="*/ 5855337 w 12192000"/>
              <a:gd name="connsiteY78" fmla="*/ 2137719 h 3482342"/>
              <a:gd name="connsiteX79" fmla="*/ 5817682 w 12192000"/>
              <a:gd name="connsiteY79" fmla="*/ 2157358 h 3482342"/>
              <a:gd name="connsiteX80" fmla="*/ 5735300 w 12192000"/>
              <a:gd name="connsiteY80" fmla="*/ 2158902 h 3482342"/>
              <a:gd name="connsiteX81" fmla="*/ 5591469 w 12192000"/>
              <a:gd name="connsiteY81" fmla="*/ 2178389 h 3482342"/>
              <a:gd name="connsiteX82" fmla="*/ 5452860 w 12192000"/>
              <a:gd name="connsiteY82" fmla="*/ 2180085 h 3482342"/>
              <a:gd name="connsiteX83" fmla="*/ 5414282 w 12192000"/>
              <a:gd name="connsiteY83" fmla="*/ 2183070 h 3482342"/>
              <a:gd name="connsiteX84" fmla="*/ 5368369 w 12192000"/>
              <a:gd name="connsiteY84" fmla="*/ 2204272 h 3482342"/>
              <a:gd name="connsiteX85" fmla="*/ 5336354 w 12192000"/>
              <a:gd name="connsiteY85" fmla="*/ 2218920 h 3482342"/>
              <a:gd name="connsiteX86" fmla="*/ 5291263 w 12192000"/>
              <a:gd name="connsiteY86" fmla="*/ 2239182 h 3482342"/>
              <a:gd name="connsiteX87" fmla="*/ 5255152 w 12192000"/>
              <a:gd name="connsiteY87" fmla="*/ 2247164 h 3482342"/>
              <a:gd name="connsiteX88" fmla="*/ 5233796 w 12192000"/>
              <a:gd name="connsiteY88" fmla="*/ 2268260 h 3482342"/>
              <a:gd name="connsiteX89" fmla="*/ 5212786 w 12192000"/>
              <a:gd name="connsiteY89" fmla="*/ 2296592 h 3482342"/>
              <a:gd name="connsiteX90" fmla="*/ 5173523 w 12192000"/>
              <a:gd name="connsiteY90" fmla="*/ 2309057 h 3482342"/>
              <a:gd name="connsiteX91" fmla="*/ 5123830 w 12192000"/>
              <a:gd name="connsiteY91" fmla="*/ 2307070 h 3482342"/>
              <a:gd name="connsiteX92" fmla="*/ 5065426 w 12192000"/>
              <a:gd name="connsiteY92" fmla="*/ 2324076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38780 w 12192000"/>
              <a:gd name="connsiteY73" fmla="*/ 2081918 h 3482342"/>
              <a:gd name="connsiteX74" fmla="*/ 6056576 w 12192000"/>
              <a:gd name="connsiteY74" fmla="*/ 2134188 h 3482342"/>
              <a:gd name="connsiteX75" fmla="*/ 6007916 w 12192000"/>
              <a:gd name="connsiteY75" fmla="*/ 2143752 h 3482342"/>
              <a:gd name="connsiteX76" fmla="*/ 5947131 w 12192000"/>
              <a:gd name="connsiteY76" fmla="*/ 2148310 h 3482342"/>
              <a:gd name="connsiteX77" fmla="*/ 5898141 w 12192000"/>
              <a:gd name="connsiteY77" fmla="*/ 2144806 h 3482342"/>
              <a:gd name="connsiteX78" fmla="*/ 5855337 w 12192000"/>
              <a:gd name="connsiteY78" fmla="*/ 2137719 h 3482342"/>
              <a:gd name="connsiteX79" fmla="*/ 5817682 w 12192000"/>
              <a:gd name="connsiteY79" fmla="*/ 2157358 h 3482342"/>
              <a:gd name="connsiteX80" fmla="*/ 5735300 w 12192000"/>
              <a:gd name="connsiteY80" fmla="*/ 2158902 h 3482342"/>
              <a:gd name="connsiteX81" fmla="*/ 5591469 w 12192000"/>
              <a:gd name="connsiteY81" fmla="*/ 2178389 h 3482342"/>
              <a:gd name="connsiteX82" fmla="*/ 5452860 w 12192000"/>
              <a:gd name="connsiteY82" fmla="*/ 2180085 h 3482342"/>
              <a:gd name="connsiteX83" fmla="*/ 5414282 w 12192000"/>
              <a:gd name="connsiteY83" fmla="*/ 2183070 h 3482342"/>
              <a:gd name="connsiteX84" fmla="*/ 5368369 w 12192000"/>
              <a:gd name="connsiteY84" fmla="*/ 2204272 h 3482342"/>
              <a:gd name="connsiteX85" fmla="*/ 5336354 w 12192000"/>
              <a:gd name="connsiteY85" fmla="*/ 2218920 h 3482342"/>
              <a:gd name="connsiteX86" fmla="*/ 5291263 w 12192000"/>
              <a:gd name="connsiteY86" fmla="*/ 2239182 h 3482342"/>
              <a:gd name="connsiteX87" fmla="*/ 5255152 w 12192000"/>
              <a:gd name="connsiteY87" fmla="*/ 2247164 h 3482342"/>
              <a:gd name="connsiteX88" fmla="*/ 5233796 w 12192000"/>
              <a:gd name="connsiteY88" fmla="*/ 2268260 h 3482342"/>
              <a:gd name="connsiteX89" fmla="*/ 5212786 w 12192000"/>
              <a:gd name="connsiteY89" fmla="*/ 2296592 h 3482342"/>
              <a:gd name="connsiteX90" fmla="*/ 5173523 w 12192000"/>
              <a:gd name="connsiteY90" fmla="*/ 2309057 h 3482342"/>
              <a:gd name="connsiteX91" fmla="*/ 5123830 w 12192000"/>
              <a:gd name="connsiteY91" fmla="*/ 2307070 h 3482342"/>
              <a:gd name="connsiteX92" fmla="*/ 5065426 w 12192000"/>
              <a:gd name="connsiteY92" fmla="*/ 2324076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056576 w 12192000"/>
              <a:gd name="connsiteY75" fmla="*/ 2134188 h 3482342"/>
              <a:gd name="connsiteX76" fmla="*/ 6007916 w 12192000"/>
              <a:gd name="connsiteY76" fmla="*/ 2143752 h 3482342"/>
              <a:gd name="connsiteX77" fmla="*/ 5947131 w 12192000"/>
              <a:gd name="connsiteY77" fmla="*/ 2148310 h 3482342"/>
              <a:gd name="connsiteX78" fmla="*/ 5898141 w 12192000"/>
              <a:gd name="connsiteY78" fmla="*/ 2144806 h 3482342"/>
              <a:gd name="connsiteX79" fmla="*/ 5855337 w 12192000"/>
              <a:gd name="connsiteY79" fmla="*/ 2137719 h 3482342"/>
              <a:gd name="connsiteX80" fmla="*/ 5817682 w 12192000"/>
              <a:gd name="connsiteY80" fmla="*/ 2157358 h 3482342"/>
              <a:gd name="connsiteX81" fmla="*/ 5735300 w 12192000"/>
              <a:gd name="connsiteY81" fmla="*/ 2158902 h 3482342"/>
              <a:gd name="connsiteX82" fmla="*/ 5591469 w 12192000"/>
              <a:gd name="connsiteY82" fmla="*/ 2178389 h 3482342"/>
              <a:gd name="connsiteX83" fmla="*/ 5452860 w 12192000"/>
              <a:gd name="connsiteY83" fmla="*/ 2180085 h 3482342"/>
              <a:gd name="connsiteX84" fmla="*/ 5414282 w 12192000"/>
              <a:gd name="connsiteY84" fmla="*/ 2183070 h 3482342"/>
              <a:gd name="connsiteX85" fmla="*/ 5368369 w 12192000"/>
              <a:gd name="connsiteY85" fmla="*/ 2204272 h 3482342"/>
              <a:gd name="connsiteX86" fmla="*/ 5336354 w 12192000"/>
              <a:gd name="connsiteY86" fmla="*/ 2218920 h 3482342"/>
              <a:gd name="connsiteX87" fmla="*/ 5291263 w 12192000"/>
              <a:gd name="connsiteY87" fmla="*/ 2239182 h 3482342"/>
              <a:gd name="connsiteX88" fmla="*/ 5255152 w 12192000"/>
              <a:gd name="connsiteY88" fmla="*/ 2247164 h 3482342"/>
              <a:gd name="connsiteX89" fmla="*/ 5233796 w 12192000"/>
              <a:gd name="connsiteY89" fmla="*/ 2268260 h 3482342"/>
              <a:gd name="connsiteX90" fmla="*/ 5212786 w 12192000"/>
              <a:gd name="connsiteY90" fmla="*/ 2296592 h 3482342"/>
              <a:gd name="connsiteX91" fmla="*/ 5173523 w 12192000"/>
              <a:gd name="connsiteY91" fmla="*/ 2309057 h 3482342"/>
              <a:gd name="connsiteX92" fmla="*/ 5123830 w 12192000"/>
              <a:gd name="connsiteY92" fmla="*/ 2307070 h 3482342"/>
              <a:gd name="connsiteX93" fmla="*/ 5065426 w 12192000"/>
              <a:gd name="connsiteY93" fmla="*/ 2324076 h 3482342"/>
              <a:gd name="connsiteX94" fmla="*/ 4975908 w 12192000"/>
              <a:gd name="connsiteY94" fmla="*/ 2364128 h 3482342"/>
              <a:gd name="connsiteX95" fmla="*/ 4913723 w 12192000"/>
              <a:gd name="connsiteY95" fmla="*/ 2385265 h 3482342"/>
              <a:gd name="connsiteX96" fmla="*/ 4746485 w 12192000"/>
              <a:gd name="connsiteY96" fmla="*/ 2451769 h 3482342"/>
              <a:gd name="connsiteX97" fmla="*/ 4681588 w 12192000"/>
              <a:gd name="connsiteY97" fmla="*/ 2467494 h 3482342"/>
              <a:gd name="connsiteX98" fmla="*/ 1783655 w 12192000"/>
              <a:gd name="connsiteY98" fmla="*/ 3163860 h 3482342"/>
              <a:gd name="connsiteX99" fmla="*/ 1325955 w 12192000"/>
              <a:gd name="connsiteY99" fmla="*/ 3176692 h 3482342"/>
              <a:gd name="connsiteX100" fmla="*/ 1190384 w 12192000"/>
              <a:gd name="connsiteY100" fmla="*/ 3203504 h 3482342"/>
              <a:gd name="connsiteX101" fmla="*/ 1094537 w 12192000"/>
              <a:gd name="connsiteY101" fmla="*/ 3229469 h 3482342"/>
              <a:gd name="connsiteX102" fmla="*/ 779276 w 12192000"/>
              <a:gd name="connsiteY102" fmla="*/ 3327290 h 3482342"/>
              <a:gd name="connsiteX103" fmla="*/ 600378 w 12192000"/>
              <a:gd name="connsiteY103" fmla="*/ 3335250 h 3482342"/>
              <a:gd name="connsiteX104" fmla="*/ 493457 w 12192000"/>
              <a:gd name="connsiteY104" fmla="*/ 3365044 h 3482342"/>
              <a:gd name="connsiteX105" fmla="*/ 349402 w 12192000"/>
              <a:gd name="connsiteY105" fmla="*/ 3380897 h 3482342"/>
              <a:gd name="connsiteX106" fmla="*/ 192183 w 12192000"/>
              <a:gd name="connsiteY106" fmla="*/ 3460075 h 3482342"/>
              <a:gd name="connsiteX107" fmla="*/ 46713 w 12192000"/>
              <a:gd name="connsiteY107" fmla="*/ 3462986 h 3482342"/>
              <a:gd name="connsiteX108" fmla="*/ 2765 w 12192000"/>
              <a:gd name="connsiteY108" fmla="*/ 3480770 h 3482342"/>
              <a:gd name="connsiteX109" fmla="*/ 0 w 12192000"/>
              <a:gd name="connsiteY109" fmla="*/ 3482342 h 3482342"/>
              <a:gd name="connsiteX110" fmla="*/ 0 w 12192000"/>
              <a:gd name="connsiteY11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34188 h 3482342"/>
              <a:gd name="connsiteX77" fmla="*/ 6007916 w 12192000"/>
              <a:gd name="connsiteY77" fmla="*/ 2143752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6007916 w 12192000"/>
              <a:gd name="connsiteY77" fmla="*/ 2143752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505818 w 12192000"/>
              <a:gd name="connsiteY84" fmla="*/ 2194207 h 3482342"/>
              <a:gd name="connsiteX85" fmla="*/ 5452860 w 12192000"/>
              <a:gd name="connsiteY85" fmla="*/ 2180085 h 3482342"/>
              <a:gd name="connsiteX86" fmla="*/ 5414282 w 12192000"/>
              <a:gd name="connsiteY86" fmla="*/ 2183070 h 3482342"/>
              <a:gd name="connsiteX87" fmla="*/ 5368369 w 12192000"/>
              <a:gd name="connsiteY87" fmla="*/ 2204272 h 3482342"/>
              <a:gd name="connsiteX88" fmla="*/ 5336354 w 12192000"/>
              <a:gd name="connsiteY88" fmla="*/ 2218920 h 3482342"/>
              <a:gd name="connsiteX89" fmla="*/ 5291263 w 12192000"/>
              <a:gd name="connsiteY89" fmla="*/ 2239182 h 3482342"/>
              <a:gd name="connsiteX90" fmla="*/ 5255152 w 12192000"/>
              <a:gd name="connsiteY90" fmla="*/ 2247164 h 3482342"/>
              <a:gd name="connsiteX91" fmla="*/ 5233796 w 12192000"/>
              <a:gd name="connsiteY91" fmla="*/ 2268260 h 3482342"/>
              <a:gd name="connsiteX92" fmla="*/ 5212786 w 12192000"/>
              <a:gd name="connsiteY92" fmla="*/ 2296592 h 3482342"/>
              <a:gd name="connsiteX93" fmla="*/ 5173523 w 12192000"/>
              <a:gd name="connsiteY93" fmla="*/ 2309057 h 3482342"/>
              <a:gd name="connsiteX94" fmla="*/ 5123830 w 12192000"/>
              <a:gd name="connsiteY94" fmla="*/ 2307070 h 3482342"/>
              <a:gd name="connsiteX95" fmla="*/ 5065426 w 12192000"/>
              <a:gd name="connsiteY95" fmla="*/ 2324076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505818 w 12192000"/>
              <a:gd name="connsiteY84" fmla="*/ 2194207 h 3482342"/>
              <a:gd name="connsiteX85" fmla="*/ 5452860 w 12192000"/>
              <a:gd name="connsiteY85" fmla="*/ 2180085 h 3482342"/>
              <a:gd name="connsiteX86" fmla="*/ 5414282 w 12192000"/>
              <a:gd name="connsiteY86" fmla="*/ 2183070 h 3482342"/>
              <a:gd name="connsiteX87" fmla="*/ 5368369 w 12192000"/>
              <a:gd name="connsiteY87" fmla="*/ 2204272 h 3482342"/>
              <a:gd name="connsiteX88" fmla="*/ 5336354 w 12192000"/>
              <a:gd name="connsiteY88" fmla="*/ 2218920 h 3482342"/>
              <a:gd name="connsiteX89" fmla="*/ 5291263 w 12192000"/>
              <a:gd name="connsiteY89" fmla="*/ 2239182 h 3482342"/>
              <a:gd name="connsiteX90" fmla="*/ 5255152 w 12192000"/>
              <a:gd name="connsiteY90" fmla="*/ 2247164 h 3482342"/>
              <a:gd name="connsiteX91" fmla="*/ 5233796 w 12192000"/>
              <a:gd name="connsiteY91" fmla="*/ 2268260 h 3482342"/>
              <a:gd name="connsiteX92" fmla="*/ 5212786 w 12192000"/>
              <a:gd name="connsiteY92" fmla="*/ 2296592 h 3482342"/>
              <a:gd name="connsiteX93" fmla="*/ 5173523 w 12192000"/>
              <a:gd name="connsiteY93" fmla="*/ 2309057 h 3482342"/>
              <a:gd name="connsiteX94" fmla="*/ 5123830 w 12192000"/>
              <a:gd name="connsiteY94" fmla="*/ 2307070 h 3482342"/>
              <a:gd name="connsiteX95" fmla="*/ 5065426 w 12192000"/>
              <a:gd name="connsiteY95" fmla="*/ 2324076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50998 w 12192000"/>
              <a:gd name="connsiteY21" fmla="*/ 1269215 h 3482342"/>
              <a:gd name="connsiteX22" fmla="*/ 10815658 w 12192000"/>
              <a:gd name="connsiteY22" fmla="*/ 1287849 h 3482342"/>
              <a:gd name="connsiteX23" fmla="*/ 10679906 w 12192000"/>
              <a:gd name="connsiteY23" fmla="*/ 1324988 h 3482342"/>
              <a:gd name="connsiteX24" fmla="*/ 10636304 w 12192000"/>
              <a:gd name="connsiteY24" fmla="*/ 1317928 h 3482342"/>
              <a:gd name="connsiteX25" fmla="*/ 10573203 w 12192000"/>
              <a:gd name="connsiteY25" fmla="*/ 1351996 h 3482342"/>
              <a:gd name="connsiteX26" fmla="*/ 10513263 w 12192000"/>
              <a:gd name="connsiteY26" fmla="*/ 1350756 h 3482342"/>
              <a:gd name="connsiteX27" fmla="*/ 10464012 w 12192000"/>
              <a:gd name="connsiteY27" fmla="*/ 1391778 h 3482342"/>
              <a:gd name="connsiteX28" fmla="*/ 10405409 w 12192000"/>
              <a:gd name="connsiteY28" fmla="*/ 1422789 h 3482342"/>
              <a:gd name="connsiteX29" fmla="*/ 10370530 w 12192000"/>
              <a:gd name="connsiteY29" fmla="*/ 1441596 h 3482342"/>
              <a:gd name="connsiteX30" fmla="*/ 10264922 w 12192000"/>
              <a:gd name="connsiteY30" fmla="*/ 1472107 h 3482342"/>
              <a:gd name="connsiteX31" fmla="*/ 10058690 w 12192000"/>
              <a:gd name="connsiteY31" fmla="*/ 1474888 h 3482342"/>
              <a:gd name="connsiteX32" fmla="*/ 10004424 w 12192000"/>
              <a:gd name="connsiteY32" fmla="*/ 1489801 h 3482342"/>
              <a:gd name="connsiteX33" fmla="*/ 9999951 w 12192000"/>
              <a:gd name="connsiteY33" fmla="*/ 1499127 h 3482342"/>
              <a:gd name="connsiteX34" fmla="*/ 9845462 w 12192000"/>
              <a:gd name="connsiteY34" fmla="*/ 1548192 h 3482342"/>
              <a:gd name="connsiteX35" fmla="*/ 9736156 w 12192000"/>
              <a:gd name="connsiteY35" fmla="*/ 1581928 h 3482342"/>
              <a:gd name="connsiteX36" fmla="*/ 9693355 w 12192000"/>
              <a:gd name="connsiteY36" fmla="*/ 1602632 h 3482342"/>
              <a:gd name="connsiteX37" fmla="*/ 9664242 w 12192000"/>
              <a:gd name="connsiteY37" fmla="*/ 1622075 h 3482342"/>
              <a:gd name="connsiteX38" fmla="*/ 9579195 w 12192000"/>
              <a:gd name="connsiteY38" fmla="*/ 1648017 h 3482342"/>
              <a:gd name="connsiteX39" fmla="*/ 9433652 w 12192000"/>
              <a:gd name="connsiteY39" fmla="*/ 1681174 h 3482342"/>
              <a:gd name="connsiteX40" fmla="*/ 9403775 w 12192000"/>
              <a:gd name="connsiteY40" fmla="*/ 1690403 h 3482342"/>
              <a:gd name="connsiteX41" fmla="*/ 9382503 w 12192000"/>
              <a:gd name="connsiteY41" fmla="*/ 1706957 h 3482342"/>
              <a:gd name="connsiteX42" fmla="*/ 9381410 w 12192000"/>
              <a:gd name="connsiteY42" fmla="*/ 1718312 h 3482342"/>
              <a:gd name="connsiteX43" fmla="*/ 9365685 w 12192000"/>
              <a:gd name="connsiteY43" fmla="*/ 1724772 h 3482342"/>
              <a:gd name="connsiteX44" fmla="*/ 9278020 w 12192000"/>
              <a:gd name="connsiteY44" fmla="*/ 1741161 h 3482342"/>
              <a:gd name="connsiteX45" fmla="*/ 9217145 w 12192000"/>
              <a:gd name="connsiteY45" fmla="*/ 1771195 h 3482342"/>
              <a:gd name="connsiteX46" fmla="*/ 8955875 w 12192000"/>
              <a:gd name="connsiteY46" fmla="*/ 1796806 h 3482342"/>
              <a:gd name="connsiteX47" fmla="*/ 8648415 w 12192000"/>
              <a:gd name="connsiteY47" fmla="*/ 1878623 h 3482342"/>
              <a:gd name="connsiteX48" fmla="*/ 8495949 w 12192000"/>
              <a:gd name="connsiteY48" fmla="*/ 1902425 h 3482342"/>
              <a:gd name="connsiteX49" fmla="*/ 8236214 w 12192000"/>
              <a:gd name="connsiteY49" fmla="*/ 1909725 h 3482342"/>
              <a:gd name="connsiteX50" fmla="*/ 8132104 w 12192000"/>
              <a:gd name="connsiteY50" fmla="*/ 1895727 h 3482342"/>
              <a:gd name="connsiteX51" fmla="*/ 7918078 w 12192000"/>
              <a:gd name="connsiteY51" fmla="*/ 1862668 h 3482342"/>
              <a:gd name="connsiteX52" fmla="*/ 7817899 w 12192000"/>
              <a:gd name="connsiteY52" fmla="*/ 1862176 h 3482342"/>
              <a:gd name="connsiteX53" fmla="*/ 7768994 w 12192000"/>
              <a:gd name="connsiteY53" fmla="*/ 1855721 h 3482342"/>
              <a:gd name="connsiteX54" fmla="*/ 7618027 w 12192000"/>
              <a:gd name="connsiteY54" fmla="*/ 1830959 h 3482342"/>
              <a:gd name="connsiteX55" fmla="*/ 7449425 w 12192000"/>
              <a:gd name="connsiteY55" fmla="*/ 1810910 h 3482342"/>
              <a:gd name="connsiteX56" fmla="*/ 7342915 w 12192000"/>
              <a:gd name="connsiteY56" fmla="*/ 1819827 h 3482342"/>
              <a:gd name="connsiteX57" fmla="*/ 7255191 w 12192000"/>
              <a:gd name="connsiteY57" fmla="*/ 1834354 h 3482342"/>
              <a:gd name="connsiteX58" fmla="*/ 7131205 w 12192000"/>
              <a:gd name="connsiteY58" fmla="*/ 1845557 h 3482342"/>
              <a:gd name="connsiteX59" fmla="*/ 6941837 w 12192000"/>
              <a:gd name="connsiteY59" fmla="*/ 1840640 h 3482342"/>
              <a:gd name="connsiteX60" fmla="*/ 6837145 w 12192000"/>
              <a:gd name="connsiteY60" fmla="*/ 1870724 h 3482342"/>
              <a:gd name="connsiteX61" fmla="*/ 6753991 w 12192000"/>
              <a:gd name="connsiteY61" fmla="*/ 1860969 h 3482342"/>
              <a:gd name="connsiteX62" fmla="*/ 6727754 w 12192000"/>
              <a:gd name="connsiteY62" fmla="*/ 1882372 h 3482342"/>
              <a:gd name="connsiteX63" fmla="*/ 6723371 w 12192000"/>
              <a:gd name="connsiteY63" fmla="*/ 1886494 h 3482342"/>
              <a:gd name="connsiteX64" fmla="*/ 6702779 w 12192000"/>
              <a:gd name="connsiteY64" fmla="*/ 1893601 h 3482342"/>
              <a:gd name="connsiteX65" fmla="*/ 6686657 w 12192000"/>
              <a:gd name="connsiteY65" fmla="*/ 1907344 h 3482342"/>
              <a:gd name="connsiteX66" fmla="*/ 6651330 w 12192000"/>
              <a:gd name="connsiteY66" fmla="*/ 1922921 h 3482342"/>
              <a:gd name="connsiteX67" fmla="*/ 6622958 w 12192000"/>
              <a:gd name="connsiteY67" fmla="*/ 1936255 h 3482342"/>
              <a:gd name="connsiteX68" fmla="*/ 6522602 w 12192000"/>
              <a:gd name="connsiteY68" fmla="*/ 1954133 h 3482342"/>
              <a:gd name="connsiteX69" fmla="*/ 6444344 w 12192000"/>
              <a:gd name="connsiteY69" fmla="*/ 1969663 h 3482342"/>
              <a:gd name="connsiteX70" fmla="*/ 6409626 w 12192000"/>
              <a:gd name="connsiteY70" fmla="*/ 1978846 h 3482342"/>
              <a:gd name="connsiteX71" fmla="*/ 6333446 w 12192000"/>
              <a:gd name="connsiteY71" fmla="*/ 1997163 h 3482342"/>
              <a:gd name="connsiteX72" fmla="*/ 6294933 w 12192000"/>
              <a:gd name="connsiteY72" fmla="*/ 2019412 h 3482342"/>
              <a:gd name="connsiteX73" fmla="*/ 6238719 w 12192000"/>
              <a:gd name="connsiteY73" fmla="*/ 2042547 h 3482342"/>
              <a:gd name="connsiteX74" fmla="*/ 6187205 w 12192000"/>
              <a:gd name="connsiteY74" fmla="*/ 2060048 h 3482342"/>
              <a:gd name="connsiteX75" fmla="*/ 6138780 w 12192000"/>
              <a:gd name="connsiteY75" fmla="*/ 2081918 h 3482342"/>
              <a:gd name="connsiteX76" fmla="*/ 6120125 w 12192000"/>
              <a:gd name="connsiteY76" fmla="*/ 2109475 h 3482342"/>
              <a:gd name="connsiteX77" fmla="*/ 6056576 w 12192000"/>
              <a:gd name="connsiteY77" fmla="*/ 2120066 h 3482342"/>
              <a:gd name="connsiteX78" fmla="*/ 5993794 w 12192000"/>
              <a:gd name="connsiteY78" fmla="*/ 2122569 h 3482342"/>
              <a:gd name="connsiteX79" fmla="*/ 5943601 w 12192000"/>
              <a:gd name="connsiteY79" fmla="*/ 2137719 h 3482342"/>
              <a:gd name="connsiteX80" fmla="*/ 5898141 w 12192000"/>
              <a:gd name="connsiteY80" fmla="*/ 2144806 h 3482342"/>
              <a:gd name="connsiteX81" fmla="*/ 5855337 w 12192000"/>
              <a:gd name="connsiteY81" fmla="*/ 2137719 h 3482342"/>
              <a:gd name="connsiteX82" fmla="*/ 5817682 w 12192000"/>
              <a:gd name="connsiteY82" fmla="*/ 2157358 h 3482342"/>
              <a:gd name="connsiteX83" fmla="*/ 5735300 w 12192000"/>
              <a:gd name="connsiteY83" fmla="*/ 2158902 h 3482342"/>
              <a:gd name="connsiteX84" fmla="*/ 5591469 w 12192000"/>
              <a:gd name="connsiteY84" fmla="*/ 2178389 h 3482342"/>
              <a:gd name="connsiteX85" fmla="*/ 5505818 w 12192000"/>
              <a:gd name="connsiteY85" fmla="*/ 2194207 h 3482342"/>
              <a:gd name="connsiteX86" fmla="*/ 5452860 w 12192000"/>
              <a:gd name="connsiteY86" fmla="*/ 2180085 h 3482342"/>
              <a:gd name="connsiteX87" fmla="*/ 5414282 w 12192000"/>
              <a:gd name="connsiteY87" fmla="*/ 2183070 h 3482342"/>
              <a:gd name="connsiteX88" fmla="*/ 5368369 w 12192000"/>
              <a:gd name="connsiteY88" fmla="*/ 2204272 h 3482342"/>
              <a:gd name="connsiteX89" fmla="*/ 5336354 w 12192000"/>
              <a:gd name="connsiteY89" fmla="*/ 2218920 h 3482342"/>
              <a:gd name="connsiteX90" fmla="*/ 5291263 w 12192000"/>
              <a:gd name="connsiteY90" fmla="*/ 2239182 h 3482342"/>
              <a:gd name="connsiteX91" fmla="*/ 5255152 w 12192000"/>
              <a:gd name="connsiteY91" fmla="*/ 2247164 h 3482342"/>
              <a:gd name="connsiteX92" fmla="*/ 5233796 w 12192000"/>
              <a:gd name="connsiteY92" fmla="*/ 2268260 h 3482342"/>
              <a:gd name="connsiteX93" fmla="*/ 5212786 w 12192000"/>
              <a:gd name="connsiteY93" fmla="*/ 2296592 h 3482342"/>
              <a:gd name="connsiteX94" fmla="*/ 5173523 w 12192000"/>
              <a:gd name="connsiteY94" fmla="*/ 2309057 h 3482342"/>
              <a:gd name="connsiteX95" fmla="*/ 5123830 w 12192000"/>
              <a:gd name="connsiteY95" fmla="*/ 2307070 h 3482342"/>
              <a:gd name="connsiteX96" fmla="*/ 5065426 w 12192000"/>
              <a:gd name="connsiteY96" fmla="*/ 2324076 h 3482342"/>
              <a:gd name="connsiteX97" fmla="*/ 4975908 w 12192000"/>
              <a:gd name="connsiteY97" fmla="*/ 2364128 h 3482342"/>
              <a:gd name="connsiteX98" fmla="*/ 4913723 w 12192000"/>
              <a:gd name="connsiteY98" fmla="*/ 2385265 h 3482342"/>
              <a:gd name="connsiteX99" fmla="*/ 4746485 w 12192000"/>
              <a:gd name="connsiteY99" fmla="*/ 2451769 h 3482342"/>
              <a:gd name="connsiteX100" fmla="*/ 4681588 w 12192000"/>
              <a:gd name="connsiteY100" fmla="*/ 2467494 h 3482342"/>
              <a:gd name="connsiteX101" fmla="*/ 1783655 w 12192000"/>
              <a:gd name="connsiteY101" fmla="*/ 3163860 h 3482342"/>
              <a:gd name="connsiteX102" fmla="*/ 1325955 w 12192000"/>
              <a:gd name="connsiteY102" fmla="*/ 3176692 h 3482342"/>
              <a:gd name="connsiteX103" fmla="*/ 1190384 w 12192000"/>
              <a:gd name="connsiteY103" fmla="*/ 3203504 h 3482342"/>
              <a:gd name="connsiteX104" fmla="*/ 1094537 w 12192000"/>
              <a:gd name="connsiteY104" fmla="*/ 3229469 h 3482342"/>
              <a:gd name="connsiteX105" fmla="*/ 779276 w 12192000"/>
              <a:gd name="connsiteY105" fmla="*/ 3327290 h 3482342"/>
              <a:gd name="connsiteX106" fmla="*/ 600378 w 12192000"/>
              <a:gd name="connsiteY106" fmla="*/ 3335250 h 3482342"/>
              <a:gd name="connsiteX107" fmla="*/ 493457 w 12192000"/>
              <a:gd name="connsiteY107" fmla="*/ 3365044 h 3482342"/>
              <a:gd name="connsiteX108" fmla="*/ 349402 w 12192000"/>
              <a:gd name="connsiteY108" fmla="*/ 3380897 h 3482342"/>
              <a:gd name="connsiteX109" fmla="*/ 192183 w 12192000"/>
              <a:gd name="connsiteY109" fmla="*/ 3460075 h 3482342"/>
              <a:gd name="connsiteX110" fmla="*/ 46713 w 12192000"/>
              <a:gd name="connsiteY110" fmla="*/ 3462986 h 3482342"/>
              <a:gd name="connsiteX111" fmla="*/ 2765 w 12192000"/>
              <a:gd name="connsiteY111" fmla="*/ 3480770 h 3482342"/>
              <a:gd name="connsiteX112" fmla="*/ 0 w 12192000"/>
              <a:gd name="connsiteY112" fmla="*/ 3482342 h 3482342"/>
              <a:gd name="connsiteX113" fmla="*/ 0 w 12192000"/>
              <a:gd name="connsiteY11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495949 w 12192000"/>
              <a:gd name="connsiteY49" fmla="*/ 1902425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41837 w 12192000"/>
              <a:gd name="connsiteY60" fmla="*/ 1840640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686657 w 12192000"/>
              <a:gd name="connsiteY66" fmla="*/ 1907344 h 3482342"/>
              <a:gd name="connsiteX67" fmla="*/ 6651330 w 12192000"/>
              <a:gd name="connsiteY67" fmla="*/ 1922921 h 3482342"/>
              <a:gd name="connsiteX68" fmla="*/ 6622958 w 12192000"/>
              <a:gd name="connsiteY68" fmla="*/ 1936255 h 3482342"/>
              <a:gd name="connsiteX69" fmla="*/ 6522602 w 12192000"/>
              <a:gd name="connsiteY69" fmla="*/ 1954133 h 3482342"/>
              <a:gd name="connsiteX70" fmla="*/ 6444344 w 12192000"/>
              <a:gd name="connsiteY70" fmla="*/ 1969663 h 3482342"/>
              <a:gd name="connsiteX71" fmla="*/ 6409626 w 12192000"/>
              <a:gd name="connsiteY71" fmla="*/ 1978846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87205 w 12192000"/>
              <a:gd name="connsiteY75" fmla="*/ 2060048 h 3482342"/>
              <a:gd name="connsiteX76" fmla="*/ 6138780 w 12192000"/>
              <a:gd name="connsiteY76" fmla="*/ 2081918 h 3482342"/>
              <a:gd name="connsiteX77" fmla="*/ 6120125 w 12192000"/>
              <a:gd name="connsiteY77" fmla="*/ 2109475 h 3482342"/>
              <a:gd name="connsiteX78" fmla="*/ 6056576 w 12192000"/>
              <a:gd name="connsiteY78" fmla="*/ 2120066 h 3482342"/>
              <a:gd name="connsiteX79" fmla="*/ 5993794 w 12192000"/>
              <a:gd name="connsiteY79" fmla="*/ 2122569 h 3482342"/>
              <a:gd name="connsiteX80" fmla="*/ 5943601 w 12192000"/>
              <a:gd name="connsiteY80" fmla="*/ 2137719 h 3482342"/>
              <a:gd name="connsiteX81" fmla="*/ 5898141 w 12192000"/>
              <a:gd name="connsiteY81" fmla="*/ 2144806 h 3482342"/>
              <a:gd name="connsiteX82" fmla="*/ 5855337 w 12192000"/>
              <a:gd name="connsiteY82" fmla="*/ 2137719 h 3482342"/>
              <a:gd name="connsiteX83" fmla="*/ 5817682 w 12192000"/>
              <a:gd name="connsiteY83" fmla="*/ 2157358 h 3482342"/>
              <a:gd name="connsiteX84" fmla="*/ 5735300 w 12192000"/>
              <a:gd name="connsiteY84" fmla="*/ 2158902 h 3482342"/>
              <a:gd name="connsiteX85" fmla="*/ 5591469 w 12192000"/>
              <a:gd name="connsiteY85" fmla="*/ 2178389 h 3482342"/>
              <a:gd name="connsiteX86" fmla="*/ 5505818 w 12192000"/>
              <a:gd name="connsiteY86" fmla="*/ 2194207 h 3482342"/>
              <a:gd name="connsiteX87" fmla="*/ 5452860 w 12192000"/>
              <a:gd name="connsiteY87" fmla="*/ 2180085 h 3482342"/>
              <a:gd name="connsiteX88" fmla="*/ 5414282 w 12192000"/>
              <a:gd name="connsiteY88" fmla="*/ 2183070 h 3482342"/>
              <a:gd name="connsiteX89" fmla="*/ 5368369 w 12192000"/>
              <a:gd name="connsiteY89" fmla="*/ 2204272 h 3482342"/>
              <a:gd name="connsiteX90" fmla="*/ 5336354 w 12192000"/>
              <a:gd name="connsiteY90" fmla="*/ 2218920 h 3482342"/>
              <a:gd name="connsiteX91" fmla="*/ 5291263 w 12192000"/>
              <a:gd name="connsiteY91" fmla="*/ 2239182 h 3482342"/>
              <a:gd name="connsiteX92" fmla="*/ 5255152 w 12192000"/>
              <a:gd name="connsiteY92" fmla="*/ 2247164 h 3482342"/>
              <a:gd name="connsiteX93" fmla="*/ 5233796 w 12192000"/>
              <a:gd name="connsiteY93" fmla="*/ 2268260 h 3482342"/>
              <a:gd name="connsiteX94" fmla="*/ 5212786 w 12192000"/>
              <a:gd name="connsiteY94" fmla="*/ 2296592 h 3482342"/>
              <a:gd name="connsiteX95" fmla="*/ 5173523 w 12192000"/>
              <a:gd name="connsiteY95" fmla="*/ 2309057 h 3482342"/>
              <a:gd name="connsiteX96" fmla="*/ 5123830 w 12192000"/>
              <a:gd name="connsiteY96" fmla="*/ 2307070 h 3482342"/>
              <a:gd name="connsiteX97" fmla="*/ 5065426 w 12192000"/>
              <a:gd name="connsiteY97" fmla="*/ 2324076 h 3482342"/>
              <a:gd name="connsiteX98" fmla="*/ 4975908 w 12192000"/>
              <a:gd name="connsiteY98" fmla="*/ 2364128 h 3482342"/>
              <a:gd name="connsiteX99" fmla="*/ 4913723 w 12192000"/>
              <a:gd name="connsiteY99" fmla="*/ 2385265 h 3482342"/>
              <a:gd name="connsiteX100" fmla="*/ 4746485 w 12192000"/>
              <a:gd name="connsiteY100" fmla="*/ 2451769 h 3482342"/>
              <a:gd name="connsiteX101" fmla="*/ 4681588 w 12192000"/>
              <a:gd name="connsiteY101" fmla="*/ 2467494 h 3482342"/>
              <a:gd name="connsiteX102" fmla="*/ 1783655 w 12192000"/>
              <a:gd name="connsiteY102" fmla="*/ 3163860 h 3482342"/>
              <a:gd name="connsiteX103" fmla="*/ 1325955 w 12192000"/>
              <a:gd name="connsiteY103" fmla="*/ 3176692 h 3482342"/>
              <a:gd name="connsiteX104" fmla="*/ 1190384 w 12192000"/>
              <a:gd name="connsiteY104" fmla="*/ 3203504 h 3482342"/>
              <a:gd name="connsiteX105" fmla="*/ 1094537 w 12192000"/>
              <a:gd name="connsiteY105" fmla="*/ 3229469 h 3482342"/>
              <a:gd name="connsiteX106" fmla="*/ 779276 w 12192000"/>
              <a:gd name="connsiteY106" fmla="*/ 3327290 h 3482342"/>
              <a:gd name="connsiteX107" fmla="*/ 600378 w 12192000"/>
              <a:gd name="connsiteY107" fmla="*/ 3335250 h 3482342"/>
              <a:gd name="connsiteX108" fmla="*/ 493457 w 12192000"/>
              <a:gd name="connsiteY108" fmla="*/ 3365044 h 3482342"/>
              <a:gd name="connsiteX109" fmla="*/ 349402 w 12192000"/>
              <a:gd name="connsiteY109" fmla="*/ 3380897 h 3482342"/>
              <a:gd name="connsiteX110" fmla="*/ 192183 w 12192000"/>
              <a:gd name="connsiteY110" fmla="*/ 3460075 h 3482342"/>
              <a:gd name="connsiteX111" fmla="*/ 46713 w 12192000"/>
              <a:gd name="connsiteY111" fmla="*/ 3462986 h 3482342"/>
              <a:gd name="connsiteX112" fmla="*/ 2765 w 12192000"/>
              <a:gd name="connsiteY112" fmla="*/ 3480770 h 3482342"/>
              <a:gd name="connsiteX113" fmla="*/ 0 w 12192000"/>
              <a:gd name="connsiteY113" fmla="*/ 3482342 h 3482342"/>
              <a:gd name="connsiteX114" fmla="*/ 0 w 12192000"/>
              <a:gd name="connsiteY11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495949 w 12192000"/>
              <a:gd name="connsiteY49" fmla="*/ 1902425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41837 w 12192000"/>
              <a:gd name="connsiteY60" fmla="*/ 1840640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686657 w 12192000"/>
              <a:gd name="connsiteY66" fmla="*/ 1907344 h 3482342"/>
              <a:gd name="connsiteX67" fmla="*/ 6651330 w 12192000"/>
              <a:gd name="connsiteY67" fmla="*/ 1922921 h 3482342"/>
              <a:gd name="connsiteX68" fmla="*/ 6622958 w 12192000"/>
              <a:gd name="connsiteY68" fmla="*/ 1936255 h 3482342"/>
              <a:gd name="connsiteX69" fmla="*/ 6522602 w 12192000"/>
              <a:gd name="connsiteY69" fmla="*/ 1954133 h 3482342"/>
              <a:gd name="connsiteX70" fmla="*/ 6444344 w 12192000"/>
              <a:gd name="connsiteY70" fmla="*/ 1969663 h 3482342"/>
              <a:gd name="connsiteX71" fmla="*/ 6409626 w 12192000"/>
              <a:gd name="connsiteY71" fmla="*/ 1978846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87205 w 12192000"/>
              <a:gd name="connsiteY75" fmla="*/ 2060048 h 3482342"/>
              <a:gd name="connsiteX76" fmla="*/ 6138780 w 12192000"/>
              <a:gd name="connsiteY76" fmla="*/ 2081918 h 3482342"/>
              <a:gd name="connsiteX77" fmla="*/ 6120125 w 12192000"/>
              <a:gd name="connsiteY77" fmla="*/ 2109475 h 3482342"/>
              <a:gd name="connsiteX78" fmla="*/ 6056576 w 12192000"/>
              <a:gd name="connsiteY78" fmla="*/ 2120066 h 3482342"/>
              <a:gd name="connsiteX79" fmla="*/ 5993794 w 12192000"/>
              <a:gd name="connsiteY79" fmla="*/ 2122569 h 3482342"/>
              <a:gd name="connsiteX80" fmla="*/ 5943601 w 12192000"/>
              <a:gd name="connsiteY80" fmla="*/ 2137719 h 3482342"/>
              <a:gd name="connsiteX81" fmla="*/ 5898141 w 12192000"/>
              <a:gd name="connsiteY81" fmla="*/ 2144806 h 3482342"/>
              <a:gd name="connsiteX82" fmla="*/ 5855337 w 12192000"/>
              <a:gd name="connsiteY82" fmla="*/ 2137719 h 3482342"/>
              <a:gd name="connsiteX83" fmla="*/ 5817682 w 12192000"/>
              <a:gd name="connsiteY83" fmla="*/ 2157358 h 3482342"/>
              <a:gd name="connsiteX84" fmla="*/ 5735300 w 12192000"/>
              <a:gd name="connsiteY84" fmla="*/ 2158902 h 3482342"/>
              <a:gd name="connsiteX85" fmla="*/ 5591469 w 12192000"/>
              <a:gd name="connsiteY85" fmla="*/ 2178389 h 3482342"/>
              <a:gd name="connsiteX86" fmla="*/ 5505818 w 12192000"/>
              <a:gd name="connsiteY86" fmla="*/ 2194207 h 3482342"/>
              <a:gd name="connsiteX87" fmla="*/ 5452860 w 12192000"/>
              <a:gd name="connsiteY87" fmla="*/ 2180085 h 3482342"/>
              <a:gd name="connsiteX88" fmla="*/ 5414282 w 12192000"/>
              <a:gd name="connsiteY88" fmla="*/ 2183070 h 3482342"/>
              <a:gd name="connsiteX89" fmla="*/ 5368369 w 12192000"/>
              <a:gd name="connsiteY89" fmla="*/ 2204272 h 3482342"/>
              <a:gd name="connsiteX90" fmla="*/ 5336354 w 12192000"/>
              <a:gd name="connsiteY90" fmla="*/ 2218920 h 3482342"/>
              <a:gd name="connsiteX91" fmla="*/ 5291263 w 12192000"/>
              <a:gd name="connsiteY91" fmla="*/ 2239182 h 3482342"/>
              <a:gd name="connsiteX92" fmla="*/ 5255152 w 12192000"/>
              <a:gd name="connsiteY92" fmla="*/ 2247164 h 3482342"/>
              <a:gd name="connsiteX93" fmla="*/ 5233796 w 12192000"/>
              <a:gd name="connsiteY93" fmla="*/ 2268260 h 3482342"/>
              <a:gd name="connsiteX94" fmla="*/ 5212786 w 12192000"/>
              <a:gd name="connsiteY94" fmla="*/ 2296592 h 3482342"/>
              <a:gd name="connsiteX95" fmla="*/ 5173523 w 12192000"/>
              <a:gd name="connsiteY95" fmla="*/ 2309057 h 3482342"/>
              <a:gd name="connsiteX96" fmla="*/ 5123830 w 12192000"/>
              <a:gd name="connsiteY96" fmla="*/ 2307070 h 3482342"/>
              <a:gd name="connsiteX97" fmla="*/ 5065426 w 12192000"/>
              <a:gd name="connsiteY97" fmla="*/ 2324076 h 3482342"/>
              <a:gd name="connsiteX98" fmla="*/ 4975908 w 12192000"/>
              <a:gd name="connsiteY98" fmla="*/ 2364128 h 3482342"/>
              <a:gd name="connsiteX99" fmla="*/ 4913723 w 12192000"/>
              <a:gd name="connsiteY99" fmla="*/ 2385265 h 3482342"/>
              <a:gd name="connsiteX100" fmla="*/ 4746485 w 12192000"/>
              <a:gd name="connsiteY100" fmla="*/ 2451769 h 3482342"/>
              <a:gd name="connsiteX101" fmla="*/ 4681588 w 12192000"/>
              <a:gd name="connsiteY101" fmla="*/ 2467494 h 3482342"/>
              <a:gd name="connsiteX102" fmla="*/ 1783655 w 12192000"/>
              <a:gd name="connsiteY102" fmla="*/ 3163860 h 3482342"/>
              <a:gd name="connsiteX103" fmla="*/ 1325955 w 12192000"/>
              <a:gd name="connsiteY103" fmla="*/ 3176692 h 3482342"/>
              <a:gd name="connsiteX104" fmla="*/ 1190384 w 12192000"/>
              <a:gd name="connsiteY104" fmla="*/ 3203504 h 3482342"/>
              <a:gd name="connsiteX105" fmla="*/ 1094537 w 12192000"/>
              <a:gd name="connsiteY105" fmla="*/ 3229469 h 3482342"/>
              <a:gd name="connsiteX106" fmla="*/ 779276 w 12192000"/>
              <a:gd name="connsiteY106" fmla="*/ 3327290 h 3482342"/>
              <a:gd name="connsiteX107" fmla="*/ 600378 w 12192000"/>
              <a:gd name="connsiteY107" fmla="*/ 3335250 h 3482342"/>
              <a:gd name="connsiteX108" fmla="*/ 493457 w 12192000"/>
              <a:gd name="connsiteY108" fmla="*/ 3365044 h 3482342"/>
              <a:gd name="connsiteX109" fmla="*/ 349402 w 12192000"/>
              <a:gd name="connsiteY109" fmla="*/ 3380897 h 3482342"/>
              <a:gd name="connsiteX110" fmla="*/ 192183 w 12192000"/>
              <a:gd name="connsiteY110" fmla="*/ 3460075 h 3482342"/>
              <a:gd name="connsiteX111" fmla="*/ 46713 w 12192000"/>
              <a:gd name="connsiteY111" fmla="*/ 3462986 h 3482342"/>
              <a:gd name="connsiteX112" fmla="*/ 2765 w 12192000"/>
              <a:gd name="connsiteY112" fmla="*/ 3480770 h 3482342"/>
              <a:gd name="connsiteX113" fmla="*/ 0 w 12192000"/>
              <a:gd name="connsiteY113" fmla="*/ 3482342 h 3482342"/>
              <a:gd name="connsiteX114" fmla="*/ 0 w 12192000"/>
              <a:gd name="connsiteY11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264922 w 12192000"/>
              <a:gd name="connsiteY32" fmla="*/ 1472107 h 3482342"/>
              <a:gd name="connsiteX33" fmla="*/ 10058690 w 12192000"/>
              <a:gd name="connsiteY33" fmla="*/ 1474888 h 3482342"/>
              <a:gd name="connsiteX34" fmla="*/ 10004424 w 12192000"/>
              <a:gd name="connsiteY34" fmla="*/ 1489801 h 3482342"/>
              <a:gd name="connsiteX35" fmla="*/ 9999951 w 12192000"/>
              <a:gd name="connsiteY35" fmla="*/ 1499127 h 3482342"/>
              <a:gd name="connsiteX36" fmla="*/ 9845462 w 12192000"/>
              <a:gd name="connsiteY36" fmla="*/ 1548192 h 3482342"/>
              <a:gd name="connsiteX37" fmla="*/ 9736156 w 12192000"/>
              <a:gd name="connsiteY37" fmla="*/ 1581928 h 3482342"/>
              <a:gd name="connsiteX38" fmla="*/ 9693355 w 12192000"/>
              <a:gd name="connsiteY38" fmla="*/ 1602632 h 3482342"/>
              <a:gd name="connsiteX39" fmla="*/ 9664242 w 12192000"/>
              <a:gd name="connsiteY39" fmla="*/ 1622075 h 3482342"/>
              <a:gd name="connsiteX40" fmla="*/ 9579195 w 12192000"/>
              <a:gd name="connsiteY40" fmla="*/ 1648017 h 3482342"/>
              <a:gd name="connsiteX41" fmla="*/ 9433652 w 12192000"/>
              <a:gd name="connsiteY41" fmla="*/ 1681174 h 3482342"/>
              <a:gd name="connsiteX42" fmla="*/ 9403775 w 12192000"/>
              <a:gd name="connsiteY42" fmla="*/ 1690403 h 3482342"/>
              <a:gd name="connsiteX43" fmla="*/ 9382503 w 12192000"/>
              <a:gd name="connsiteY43" fmla="*/ 1706957 h 3482342"/>
              <a:gd name="connsiteX44" fmla="*/ 9381410 w 12192000"/>
              <a:gd name="connsiteY44" fmla="*/ 1718312 h 3482342"/>
              <a:gd name="connsiteX45" fmla="*/ 9365685 w 12192000"/>
              <a:gd name="connsiteY45" fmla="*/ 1724772 h 3482342"/>
              <a:gd name="connsiteX46" fmla="*/ 9278020 w 12192000"/>
              <a:gd name="connsiteY46" fmla="*/ 1741161 h 3482342"/>
              <a:gd name="connsiteX47" fmla="*/ 9217145 w 12192000"/>
              <a:gd name="connsiteY47" fmla="*/ 1771195 h 3482342"/>
              <a:gd name="connsiteX48" fmla="*/ 8955875 w 12192000"/>
              <a:gd name="connsiteY48" fmla="*/ 1796806 h 3482342"/>
              <a:gd name="connsiteX49" fmla="*/ 8648415 w 12192000"/>
              <a:gd name="connsiteY49" fmla="*/ 1878623 h 3482342"/>
              <a:gd name="connsiteX50" fmla="*/ 8495949 w 12192000"/>
              <a:gd name="connsiteY50" fmla="*/ 1902425 h 3482342"/>
              <a:gd name="connsiteX51" fmla="*/ 8236214 w 12192000"/>
              <a:gd name="connsiteY51" fmla="*/ 1909725 h 3482342"/>
              <a:gd name="connsiteX52" fmla="*/ 8132104 w 12192000"/>
              <a:gd name="connsiteY52" fmla="*/ 1895727 h 3482342"/>
              <a:gd name="connsiteX53" fmla="*/ 7918078 w 12192000"/>
              <a:gd name="connsiteY53" fmla="*/ 1862668 h 3482342"/>
              <a:gd name="connsiteX54" fmla="*/ 7817899 w 12192000"/>
              <a:gd name="connsiteY54" fmla="*/ 1862176 h 3482342"/>
              <a:gd name="connsiteX55" fmla="*/ 7768994 w 12192000"/>
              <a:gd name="connsiteY55" fmla="*/ 1855721 h 3482342"/>
              <a:gd name="connsiteX56" fmla="*/ 7618027 w 12192000"/>
              <a:gd name="connsiteY56" fmla="*/ 1830959 h 3482342"/>
              <a:gd name="connsiteX57" fmla="*/ 7449425 w 12192000"/>
              <a:gd name="connsiteY57" fmla="*/ 1810910 h 3482342"/>
              <a:gd name="connsiteX58" fmla="*/ 7342915 w 12192000"/>
              <a:gd name="connsiteY58" fmla="*/ 1819827 h 3482342"/>
              <a:gd name="connsiteX59" fmla="*/ 7255191 w 12192000"/>
              <a:gd name="connsiteY59" fmla="*/ 1834354 h 3482342"/>
              <a:gd name="connsiteX60" fmla="*/ 7131205 w 12192000"/>
              <a:gd name="connsiteY60" fmla="*/ 1845557 h 3482342"/>
              <a:gd name="connsiteX61" fmla="*/ 6941837 w 12192000"/>
              <a:gd name="connsiteY61" fmla="*/ 1840640 h 3482342"/>
              <a:gd name="connsiteX62" fmla="*/ 6837145 w 12192000"/>
              <a:gd name="connsiteY62" fmla="*/ 1870724 h 3482342"/>
              <a:gd name="connsiteX63" fmla="*/ 6753991 w 12192000"/>
              <a:gd name="connsiteY63" fmla="*/ 1860969 h 3482342"/>
              <a:gd name="connsiteX64" fmla="*/ 6727754 w 12192000"/>
              <a:gd name="connsiteY64" fmla="*/ 1882372 h 3482342"/>
              <a:gd name="connsiteX65" fmla="*/ 6723371 w 12192000"/>
              <a:gd name="connsiteY65" fmla="*/ 1886494 h 3482342"/>
              <a:gd name="connsiteX66" fmla="*/ 6702779 w 12192000"/>
              <a:gd name="connsiteY66" fmla="*/ 1893601 h 3482342"/>
              <a:gd name="connsiteX67" fmla="*/ 6686657 w 12192000"/>
              <a:gd name="connsiteY67" fmla="*/ 1907344 h 3482342"/>
              <a:gd name="connsiteX68" fmla="*/ 6651330 w 12192000"/>
              <a:gd name="connsiteY68" fmla="*/ 1922921 h 3482342"/>
              <a:gd name="connsiteX69" fmla="*/ 6622958 w 12192000"/>
              <a:gd name="connsiteY69" fmla="*/ 1936255 h 3482342"/>
              <a:gd name="connsiteX70" fmla="*/ 6522602 w 12192000"/>
              <a:gd name="connsiteY70" fmla="*/ 1954133 h 3482342"/>
              <a:gd name="connsiteX71" fmla="*/ 6444344 w 12192000"/>
              <a:gd name="connsiteY71" fmla="*/ 1969663 h 3482342"/>
              <a:gd name="connsiteX72" fmla="*/ 6409626 w 12192000"/>
              <a:gd name="connsiteY72" fmla="*/ 1978846 h 3482342"/>
              <a:gd name="connsiteX73" fmla="*/ 6333446 w 12192000"/>
              <a:gd name="connsiteY73" fmla="*/ 1997163 h 3482342"/>
              <a:gd name="connsiteX74" fmla="*/ 6294933 w 12192000"/>
              <a:gd name="connsiteY74" fmla="*/ 2019412 h 3482342"/>
              <a:gd name="connsiteX75" fmla="*/ 6238719 w 12192000"/>
              <a:gd name="connsiteY75" fmla="*/ 2042547 h 3482342"/>
              <a:gd name="connsiteX76" fmla="*/ 6187205 w 12192000"/>
              <a:gd name="connsiteY76" fmla="*/ 2060048 h 3482342"/>
              <a:gd name="connsiteX77" fmla="*/ 6138780 w 12192000"/>
              <a:gd name="connsiteY77" fmla="*/ 2081918 h 3482342"/>
              <a:gd name="connsiteX78" fmla="*/ 6120125 w 12192000"/>
              <a:gd name="connsiteY78" fmla="*/ 2109475 h 3482342"/>
              <a:gd name="connsiteX79" fmla="*/ 6056576 w 12192000"/>
              <a:gd name="connsiteY79" fmla="*/ 2120066 h 3482342"/>
              <a:gd name="connsiteX80" fmla="*/ 5993794 w 12192000"/>
              <a:gd name="connsiteY80" fmla="*/ 2122569 h 3482342"/>
              <a:gd name="connsiteX81" fmla="*/ 5943601 w 12192000"/>
              <a:gd name="connsiteY81" fmla="*/ 2137719 h 3482342"/>
              <a:gd name="connsiteX82" fmla="*/ 5898141 w 12192000"/>
              <a:gd name="connsiteY82" fmla="*/ 2144806 h 3482342"/>
              <a:gd name="connsiteX83" fmla="*/ 5855337 w 12192000"/>
              <a:gd name="connsiteY83" fmla="*/ 2137719 h 3482342"/>
              <a:gd name="connsiteX84" fmla="*/ 5817682 w 12192000"/>
              <a:gd name="connsiteY84" fmla="*/ 2157358 h 3482342"/>
              <a:gd name="connsiteX85" fmla="*/ 5735300 w 12192000"/>
              <a:gd name="connsiteY85" fmla="*/ 2158902 h 3482342"/>
              <a:gd name="connsiteX86" fmla="*/ 5591469 w 12192000"/>
              <a:gd name="connsiteY86" fmla="*/ 2178389 h 3482342"/>
              <a:gd name="connsiteX87" fmla="*/ 5505818 w 12192000"/>
              <a:gd name="connsiteY87" fmla="*/ 2194207 h 3482342"/>
              <a:gd name="connsiteX88" fmla="*/ 5452860 w 12192000"/>
              <a:gd name="connsiteY88" fmla="*/ 2180085 h 3482342"/>
              <a:gd name="connsiteX89" fmla="*/ 5414282 w 12192000"/>
              <a:gd name="connsiteY89" fmla="*/ 2183070 h 3482342"/>
              <a:gd name="connsiteX90" fmla="*/ 5368369 w 12192000"/>
              <a:gd name="connsiteY90" fmla="*/ 2204272 h 3482342"/>
              <a:gd name="connsiteX91" fmla="*/ 5336354 w 12192000"/>
              <a:gd name="connsiteY91" fmla="*/ 2218920 h 3482342"/>
              <a:gd name="connsiteX92" fmla="*/ 5291263 w 12192000"/>
              <a:gd name="connsiteY92" fmla="*/ 2239182 h 3482342"/>
              <a:gd name="connsiteX93" fmla="*/ 5255152 w 12192000"/>
              <a:gd name="connsiteY93" fmla="*/ 2247164 h 3482342"/>
              <a:gd name="connsiteX94" fmla="*/ 5233796 w 12192000"/>
              <a:gd name="connsiteY94" fmla="*/ 2268260 h 3482342"/>
              <a:gd name="connsiteX95" fmla="*/ 5212786 w 12192000"/>
              <a:gd name="connsiteY95" fmla="*/ 2296592 h 3482342"/>
              <a:gd name="connsiteX96" fmla="*/ 5173523 w 12192000"/>
              <a:gd name="connsiteY96" fmla="*/ 2309057 h 3482342"/>
              <a:gd name="connsiteX97" fmla="*/ 5123830 w 12192000"/>
              <a:gd name="connsiteY97" fmla="*/ 2307070 h 3482342"/>
              <a:gd name="connsiteX98" fmla="*/ 5065426 w 12192000"/>
              <a:gd name="connsiteY98" fmla="*/ 2324076 h 3482342"/>
              <a:gd name="connsiteX99" fmla="*/ 4975908 w 12192000"/>
              <a:gd name="connsiteY99" fmla="*/ 2364128 h 3482342"/>
              <a:gd name="connsiteX100" fmla="*/ 4913723 w 12192000"/>
              <a:gd name="connsiteY100" fmla="*/ 2385265 h 3482342"/>
              <a:gd name="connsiteX101" fmla="*/ 4746485 w 12192000"/>
              <a:gd name="connsiteY101" fmla="*/ 2451769 h 3482342"/>
              <a:gd name="connsiteX102" fmla="*/ 4681588 w 12192000"/>
              <a:gd name="connsiteY102" fmla="*/ 2467494 h 3482342"/>
              <a:gd name="connsiteX103" fmla="*/ 1783655 w 12192000"/>
              <a:gd name="connsiteY103" fmla="*/ 3163860 h 3482342"/>
              <a:gd name="connsiteX104" fmla="*/ 1325955 w 12192000"/>
              <a:gd name="connsiteY104" fmla="*/ 3176692 h 3482342"/>
              <a:gd name="connsiteX105" fmla="*/ 1190384 w 12192000"/>
              <a:gd name="connsiteY105" fmla="*/ 3203504 h 3482342"/>
              <a:gd name="connsiteX106" fmla="*/ 1094537 w 12192000"/>
              <a:gd name="connsiteY106" fmla="*/ 3229469 h 3482342"/>
              <a:gd name="connsiteX107" fmla="*/ 779276 w 12192000"/>
              <a:gd name="connsiteY107" fmla="*/ 3327290 h 3482342"/>
              <a:gd name="connsiteX108" fmla="*/ 600378 w 12192000"/>
              <a:gd name="connsiteY108" fmla="*/ 3335250 h 3482342"/>
              <a:gd name="connsiteX109" fmla="*/ 493457 w 12192000"/>
              <a:gd name="connsiteY109" fmla="*/ 3365044 h 3482342"/>
              <a:gd name="connsiteX110" fmla="*/ 349402 w 12192000"/>
              <a:gd name="connsiteY110" fmla="*/ 3380897 h 3482342"/>
              <a:gd name="connsiteX111" fmla="*/ 192183 w 12192000"/>
              <a:gd name="connsiteY111" fmla="*/ 3460075 h 3482342"/>
              <a:gd name="connsiteX112" fmla="*/ 46713 w 12192000"/>
              <a:gd name="connsiteY112" fmla="*/ 3462986 h 3482342"/>
              <a:gd name="connsiteX113" fmla="*/ 2765 w 12192000"/>
              <a:gd name="connsiteY113" fmla="*/ 3480770 h 3482342"/>
              <a:gd name="connsiteX114" fmla="*/ 0 w 12192000"/>
              <a:gd name="connsiteY114" fmla="*/ 3482342 h 3482342"/>
              <a:gd name="connsiteX115" fmla="*/ 0 w 12192000"/>
              <a:gd name="connsiteY11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495949 w 12192000"/>
              <a:gd name="connsiteY51" fmla="*/ 1902425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41837 w 12192000"/>
              <a:gd name="connsiteY62" fmla="*/ 1840640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686657 w 12192000"/>
              <a:gd name="connsiteY68" fmla="*/ 1907344 h 3482342"/>
              <a:gd name="connsiteX69" fmla="*/ 6651330 w 12192000"/>
              <a:gd name="connsiteY69" fmla="*/ 1922921 h 3482342"/>
              <a:gd name="connsiteX70" fmla="*/ 6622958 w 12192000"/>
              <a:gd name="connsiteY70" fmla="*/ 1936255 h 3482342"/>
              <a:gd name="connsiteX71" fmla="*/ 6522602 w 12192000"/>
              <a:gd name="connsiteY71" fmla="*/ 1954133 h 3482342"/>
              <a:gd name="connsiteX72" fmla="*/ 6444344 w 12192000"/>
              <a:gd name="connsiteY72" fmla="*/ 1969663 h 3482342"/>
              <a:gd name="connsiteX73" fmla="*/ 6409626 w 12192000"/>
              <a:gd name="connsiteY73" fmla="*/ 1978846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87205 w 12192000"/>
              <a:gd name="connsiteY77" fmla="*/ 2060048 h 3482342"/>
              <a:gd name="connsiteX78" fmla="*/ 6138780 w 12192000"/>
              <a:gd name="connsiteY78" fmla="*/ 2081918 h 3482342"/>
              <a:gd name="connsiteX79" fmla="*/ 6120125 w 12192000"/>
              <a:gd name="connsiteY79" fmla="*/ 2109475 h 3482342"/>
              <a:gd name="connsiteX80" fmla="*/ 6056576 w 12192000"/>
              <a:gd name="connsiteY80" fmla="*/ 2120066 h 3482342"/>
              <a:gd name="connsiteX81" fmla="*/ 5993794 w 12192000"/>
              <a:gd name="connsiteY81" fmla="*/ 2122569 h 3482342"/>
              <a:gd name="connsiteX82" fmla="*/ 5943601 w 12192000"/>
              <a:gd name="connsiteY82" fmla="*/ 2137719 h 3482342"/>
              <a:gd name="connsiteX83" fmla="*/ 5898141 w 12192000"/>
              <a:gd name="connsiteY83" fmla="*/ 2144806 h 3482342"/>
              <a:gd name="connsiteX84" fmla="*/ 5855337 w 12192000"/>
              <a:gd name="connsiteY84" fmla="*/ 2137719 h 3482342"/>
              <a:gd name="connsiteX85" fmla="*/ 5817682 w 12192000"/>
              <a:gd name="connsiteY85" fmla="*/ 2157358 h 3482342"/>
              <a:gd name="connsiteX86" fmla="*/ 5735300 w 12192000"/>
              <a:gd name="connsiteY86" fmla="*/ 2158902 h 3482342"/>
              <a:gd name="connsiteX87" fmla="*/ 5591469 w 12192000"/>
              <a:gd name="connsiteY87" fmla="*/ 2178389 h 3482342"/>
              <a:gd name="connsiteX88" fmla="*/ 5505818 w 12192000"/>
              <a:gd name="connsiteY88" fmla="*/ 2194207 h 3482342"/>
              <a:gd name="connsiteX89" fmla="*/ 5452860 w 12192000"/>
              <a:gd name="connsiteY89" fmla="*/ 2180085 h 3482342"/>
              <a:gd name="connsiteX90" fmla="*/ 5414282 w 12192000"/>
              <a:gd name="connsiteY90" fmla="*/ 2183070 h 3482342"/>
              <a:gd name="connsiteX91" fmla="*/ 5368369 w 12192000"/>
              <a:gd name="connsiteY91" fmla="*/ 2204272 h 3482342"/>
              <a:gd name="connsiteX92" fmla="*/ 5336354 w 12192000"/>
              <a:gd name="connsiteY92" fmla="*/ 2218920 h 3482342"/>
              <a:gd name="connsiteX93" fmla="*/ 5291263 w 12192000"/>
              <a:gd name="connsiteY93" fmla="*/ 2239182 h 3482342"/>
              <a:gd name="connsiteX94" fmla="*/ 5255152 w 12192000"/>
              <a:gd name="connsiteY94" fmla="*/ 2247164 h 3482342"/>
              <a:gd name="connsiteX95" fmla="*/ 5233796 w 12192000"/>
              <a:gd name="connsiteY95" fmla="*/ 2268260 h 3482342"/>
              <a:gd name="connsiteX96" fmla="*/ 5212786 w 12192000"/>
              <a:gd name="connsiteY96" fmla="*/ 2296592 h 3482342"/>
              <a:gd name="connsiteX97" fmla="*/ 5173523 w 12192000"/>
              <a:gd name="connsiteY97" fmla="*/ 2309057 h 3482342"/>
              <a:gd name="connsiteX98" fmla="*/ 5123830 w 12192000"/>
              <a:gd name="connsiteY98" fmla="*/ 2307070 h 3482342"/>
              <a:gd name="connsiteX99" fmla="*/ 5065426 w 12192000"/>
              <a:gd name="connsiteY99" fmla="*/ 2324076 h 3482342"/>
              <a:gd name="connsiteX100" fmla="*/ 4975908 w 12192000"/>
              <a:gd name="connsiteY100" fmla="*/ 2364128 h 3482342"/>
              <a:gd name="connsiteX101" fmla="*/ 4913723 w 12192000"/>
              <a:gd name="connsiteY101" fmla="*/ 2385265 h 3482342"/>
              <a:gd name="connsiteX102" fmla="*/ 4746485 w 12192000"/>
              <a:gd name="connsiteY102" fmla="*/ 2451769 h 3482342"/>
              <a:gd name="connsiteX103" fmla="*/ 4681588 w 12192000"/>
              <a:gd name="connsiteY103" fmla="*/ 2467494 h 3482342"/>
              <a:gd name="connsiteX104" fmla="*/ 1783655 w 12192000"/>
              <a:gd name="connsiteY104" fmla="*/ 3163860 h 3482342"/>
              <a:gd name="connsiteX105" fmla="*/ 1325955 w 12192000"/>
              <a:gd name="connsiteY105" fmla="*/ 3176692 h 3482342"/>
              <a:gd name="connsiteX106" fmla="*/ 1190384 w 12192000"/>
              <a:gd name="connsiteY106" fmla="*/ 3203504 h 3482342"/>
              <a:gd name="connsiteX107" fmla="*/ 1094537 w 12192000"/>
              <a:gd name="connsiteY107" fmla="*/ 3229469 h 3482342"/>
              <a:gd name="connsiteX108" fmla="*/ 779276 w 12192000"/>
              <a:gd name="connsiteY108" fmla="*/ 3327290 h 3482342"/>
              <a:gd name="connsiteX109" fmla="*/ 600378 w 12192000"/>
              <a:gd name="connsiteY109" fmla="*/ 3335250 h 3482342"/>
              <a:gd name="connsiteX110" fmla="*/ 493457 w 12192000"/>
              <a:gd name="connsiteY110" fmla="*/ 3365044 h 3482342"/>
              <a:gd name="connsiteX111" fmla="*/ 349402 w 12192000"/>
              <a:gd name="connsiteY111" fmla="*/ 3380897 h 3482342"/>
              <a:gd name="connsiteX112" fmla="*/ 192183 w 12192000"/>
              <a:gd name="connsiteY112" fmla="*/ 3460075 h 3482342"/>
              <a:gd name="connsiteX113" fmla="*/ 46713 w 12192000"/>
              <a:gd name="connsiteY113" fmla="*/ 3462986 h 3482342"/>
              <a:gd name="connsiteX114" fmla="*/ 2765 w 12192000"/>
              <a:gd name="connsiteY114" fmla="*/ 3480770 h 3482342"/>
              <a:gd name="connsiteX115" fmla="*/ 0 w 12192000"/>
              <a:gd name="connsiteY115" fmla="*/ 3482342 h 3482342"/>
              <a:gd name="connsiteX116" fmla="*/ 0 w 12192000"/>
              <a:gd name="connsiteY11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495949 w 12192000"/>
              <a:gd name="connsiteY52" fmla="*/ 1902425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41837 w 12192000"/>
              <a:gd name="connsiteY63" fmla="*/ 1840640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686657 w 12192000"/>
              <a:gd name="connsiteY69" fmla="*/ 1907344 h 3482342"/>
              <a:gd name="connsiteX70" fmla="*/ 6651330 w 12192000"/>
              <a:gd name="connsiteY70" fmla="*/ 1922921 h 3482342"/>
              <a:gd name="connsiteX71" fmla="*/ 6622958 w 12192000"/>
              <a:gd name="connsiteY71" fmla="*/ 1936255 h 3482342"/>
              <a:gd name="connsiteX72" fmla="*/ 6522602 w 12192000"/>
              <a:gd name="connsiteY72" fmla="*/ 1954133 h 3482342"/>
              <a:gd name="connsiteX73" fmla="*/ 6444344 w 12192000"/>
              <a:gd name="connsiteY73" fmla="*/ 1969663 h 3482342"/>
              <a:gd name="connsiteX74" fmla="*/ 6409626 w 12192000"/>
              <a:gd name="connsiteY74" fmla="*/ 1978846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87205 w 12192000"/>
              <a:gd name="connsiteY78" fmla="*/ 2060048 h 3482342"/>
              <a:gd name="connsiteX79" fmla="*/ 6138780 w 12192000"/>
              <a:gd name="connsiteY79" fmla="*/ 2081918 h 3482342"/>
              <a:gd name="connsiteX80" fmla="*/ 6120125 w 12192000"/>
              <a:gd name="connsiteY80" fmla="*/ 2109475 h 3482342"/>
              <a:gd name="connsiteX81" fmla="*/ 6056576 w 12192000"/>
              <a:gd name="connsiteY81" fmla="*/ 2120066 h 3482342"/>
              <a:gd name="connsiteX82" fmla="*/ 5993794 w 12192000"/>
              <a:gd name="connsiteY82" fmla="*/ 2122569 h 3482342"/>
              <a:gd name="connsiteX83" fmla="*/ 5943601 w 12192000"/>
              <a:gd name="connsiteY83" fmla="*/ 2137719 h 3482342"/>
              <a:gd name="connsiteX84" fmla="*/ 5898141 w 12192000"/>
              <a:gd name="connsiteY84" fmla="*/ 2144806 h 3482342"/>
              <a:gd name="connsiteX85" fmla="*/ 5855337 w 12192000"/>
              <a:gd name="connsiteY85" fmla="*/ 2137719 h 3482342"/>
              <a:gd name="connsiteX86" fmla="*/ 5817682 w 12192000"/>
              <a:gd name="connsiteY86" fmla="*/ 2157358 h 3482342"/>
              <a:gd name="connsiteX87" fmla="*/ 5735300 w 12192000"/>
              <a:gd name="connsiteY87" fmla="*/ 2158902 h 3482342"/>
              <a:gd name="connsiteX88" fmla="*/ 5591469 w 12192000"/>
              <a:gd name="connsiteY88" fmla="*/ 2178389 h 3482342"/>
              <a:gd name="connsiteX89" fmla="*/ 5505818 w 12192000"/>
              <a:gd name="connsiteY89" fmla="*/ 2194207 h 3482342"/>
              <a:gd name="connsiteX90" fmla="*/ 5452860 w 12192000"/>
              <a:gd name="connsiteY90" fmla="*/ 2180085 h 3482342"/>
              <a:gd name="connsiteX91" fmla="*/ 5414282 w 12192000"/>
              <a:gd name="connsiteY91" fmla="*/ 2183070 h 3482342"/>
              <a:gd name="connsiteX92" fmla="*/ 5368369 w 12192000"/>
              <a:gd name="connsiteY92" fmla="*/ 2204272 h 3482342"/>
              <a:gd name="connsiteX93" fmla="*/ 5336354 w 12192000"/>
              <a:gd name="connsiteY93" fmla="*/ 2218920 h 3482342"/>
              <a:gd name="connsiteX94" fmla="*/ 5291263 w 12192000"/>
              <a:gd name="connsiteY94" fmla="*/ 2239182 h 3482342"/>
              <a:gd name="connsiteX95" fmla="*/ 5255152 w 12192000"/>
              <a:gd name="connsiteY95" fmla="*/ 2247164 h 3482342"/>
              <a:gd name="connsiteX96" fmla="*/ 5233796 w 12192000"/>
              <a:gd name="connsiteY96" fmla="*/ 2268260 h 3482342"/>
              <a:gd name="connsiteX97" fmla="*/ 5212786 w 12192000"/>
              <a:gd name="connsiteY97" fmla="*/ 2296592 h 3482342"/>
              <a:gd name="connsiteX98" fmla="*/ 5173523 w 12192000"/>
              <a:gd name="connsiteY98" fmla="*/ 2309057 h 3482342"/>
              <a:gd name="connsiteX99" fmla="*/ 5123830 w 12192000"/>
              <a:gd name="connsiteY99" fmla="*/ 2307070 h 3482342"/>
              <a:gd name="connsiteX100" fmla="*/ 5065426 w 12192000"/>
              <a:gd name="connsiteY100" fmla="*/ 2324076 h 3482342"/>
              <a:gd name="connsiteX101" fmla="*/ 4975908 w 12192000"/>
              <a:gd name="connsiteY101" fmla="*/ 2364128 h 3482342"/>
              <a:gd name="connsiteX102" fmla="*/ 4913723 w 12192000"/>
              <a:gd name="connsiteY102" fmla="*/ 2385265 h 3482342"/>
              <a:gd name="connsiteX103" fmla="*/ 4746485 w 12192000"/>
              <a:gd name="connsiteY103" fmla="*/ 2451769 h 3482342"/>
              <a:gd name="connsiteX104" fmla="*/ 4681588 w 12192000"/>
              <a:gd name="connsiteY104" fmla="*/ 2467494 h 3482342"/>
              <a:gd name="connsiteX105" fmla="*/ 1783655 w 12192000"/>
              <a:gd name="connsiteY105" fmla="*/ 3163860 h 3482342"/>
              <a:gd name="connsiteX106" fmla="*/ 1325955 w 12192000"/>
              <a:gd name="connsiteY106" fmla="*/ 3176692 h 3482342"/>
              <a:gd name="connsiteX107" fmla="*/ 1190384 w 12192000"/>
              <a:gd name="connsiteY107" fmla="*/ 3203504 h 3482342"/>
              <a:gd name="connsiteX108" fmla="*/ 1094537 w 12192000"/>
              <a:gd name="connsiteY108" fmla="*/ 3229469 h 3482342"/>
              <a:gd name="connsiteX109" fmla="*/ 779276 w 12192000"/>
              <a:gd name="connsiteY109" fmla="*/ 3327290 h 3482342"/>
              <a:gd name="connsiteX110" fmla="*/ 600378 w 12192000"/>
              <a:gd name="connsiteY110" fmla="*/ 3335250 h 3482342"/>
              <a:gd name="connsiteX111" fmla="*/ 493457 w 12192000"/>
              <a:gd name="connsiteY111" fmla="*/ 3365044 h 3482342"/>
              <a:gd name="connsiteX112" fmla="*/ 349402 w 12192000"/>
              <a:gd name="connsiteY112" fmla="*/ 3380897 h 3482342"/>
              <a:gd name="connsiteX113" fmla="*/ 192183 w 12192000"/>
              <a:gd name="connsiteY113" fmla="*/ 3460075 h 3482342"/>
              <a:gd name="connsiteX114" fmla="*/ 46713 w 12192000"/>
              <a:gd name="connsiteY114" fmla="*/ 3462986 h 3482342"/>
              <a:gd name="connsiteX115" fmla="*/ 2765 w 12192000"/>
              <a:gd name="connsiteY115" fmla="*/ 3480770 h 3482342"/>
              <a:gd name="connsiteX116" fmla="*/ 0 w 12192000"/>
              <a:gd name="connsiteY116" fmla="*/ 3482342 h 3482342"/>
              <a:gd name="connsiteX117" fmla="*/ 0 w 12192000"/>
              <a:gd name="connsiteY11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495949 w 12192000"/>
              <a:gd name="connsiteY52" fmla="*/ 1902425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41837 w 12192000"/>
              <a:gd name="connsiteY63" fmla="*/ 1840640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686657 w 12192000"/>
              <a:gd name="connsiteY69" fmla="*/ 1907344 h 3482342"/>
              <a:gd name="connsiteX70" fmla="*/ 6651330 w 12192000"/>
              <a:gd name="connsiteY70" fmla="*/ 1922921 h 3482342"/>
              <a:gd name="connsiteX71" fmla="*/ 6622958 w 12192000"/>
              <a:gd name="connsiteY71" fmla="*/ 1936255 h 3482342"/>
              <a:gd name="connsiteX72" fmla="*/ 6522602 w 12192000"/>
              <a:gd name="connsiteY72" fmla="*/ 1954133 h 3482342"/>
              <a:gd name="connsiteX73" fmla="*/ 6444344 w 12192000"/>
              <a:gd name="connsiteY73" fmla="*/ 1969663 h 3482342"/>
              <a:gd name="connsiteX74" fmla="*/ 6409626 w 12192000"/>
              <a:gd name="connsiteY74" fmla="*/ 1978846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87205 w 12192000"/>
              <a:gd name="connsiteY78" fmla="*/ 2060048 h 3482342"/>
              <a:gd name="connsiteX79" fmla="*/ 6138780 w 12192000"/>
              <a:gd name="connsiteY79" fmla="*/ 2081918 h 3482342"/>
              <a:gd name="connsiteX80" fmla="*/ 6120125 w 12192000"/>
              <a:gd name="connsiteY80" fmla="*/ 2109475 h 3482342"/>
              <a:gd name="connsiteX81" fmla="*/ 6056576 w 12192000"/>
              <a:gd name="connsiteY81" fmla="*/ 2120066 h 3482342"/>
              <a:gd name="connsiteX82" fmla="*/ 5993794 w 12192000"/>
              <a:gd name="connsiteY82" fmla="*/ 2122569 h 3482342"/>
              <a:gd name="connsiteX83" fmla="*/ 5943601 w 12192000"/>
              <a:gd name="connsiteY83" fmla="*/ 2137719 h 3482342"/>
              <a:gd name="connsiteX84" fmla="*/ 5898141 w 12192000"/>
              <a:gd name="connsiteY84" fmla="*/ 2144806 h 3482342"/>
              <a:gd name="connsiteX85" fmla="*/ 5855337 w 12192000"/>
              <a:gd name="connsiteY85" fmla="*/ 2137719 h 3482342"/>
              <a:gd name="connsiteX86" fmla="*/ 5817682 w 12192000"/>
              <a:gd name="connsiteY86" fmla="*/ 2157358 h 3482342"/>
              <a:gd name="connsiteX87" fmla="*/ 5735300 w 12192000"/>
              <a:gd name="connsiteY87" fmla="*/ 2158902 h 3482342"/>
              <a:gd name="connsiteX88" fmla="*/ 5591469 w 12192000"/>
              <a:gd name="connsiteY88" fmla="*/ 2178389 h 3482342"/>
              <a:gd name="connsiteX89" fmla="*/ 5505818 w 12192000"/>
              <a:gd name="connsiteY89" fmla="*/ 2194207 h 3482342"/>
              <a:gd name="connsiteX90" fmla="*/ 5452860 w 12192000"/>
              <a:gd name="connsiteY90" fmla="*/ 2180085 h 3482342"/>
              <a:gd name="connsiteX91" fmla="*/ 5414282 w 12192000"/>
              <a:gd name="connsiteY91" fmla="*/ 2183070 h 3482342"/>
              <a:gd name="connsiteX92" fmla="*/ 5368369 w 12192000"/>
              <a:gd name="connsiteY92" fmla="*/ 2204272 h 3482342"/>
              <a:gd name="connsiteX93" fmla="*/ 5336354 w 12192000"/>
              <a:gd name="connsiteY93" fmla="*/ 2218920 h 3482342"/>
              <a:gd name="connsiteX94" fmla="*/ 5291263 w 12192000"/>
              <a:gd name="connsiteY94" fmla="*/ 2239182 h 3482342"/>
              <a:gd name="connsiteX95" fmla="*/ 5255152 w 12192000"/>
              <a:gd name="connsiteY95" fmla="*/ 2247164 h 3482342"/>
              <a:gd name="connsiteX96" fmla="*/ 5233796 w 12192000"/>
              <a:gd name="connsiteY96" fmla="*/ 2268260 h 3482342"/>
              <a:gd name="connsiteX97" fmla="*/ 5212786 w 12192000"/>
              <a:gd name="connsiteY97" fmla="*/ 2296592 h 3482342"/>
              <a:gd name="connsiteX98" fmla="*/ 5173523 w 12192000"/>
              <a:gd name="connsiteY98" fmla="*/ 2309057 h 3482342"/>
              <a:gd name="connsiteX99" fmla="*/ 5123830 w 12192000"/>
              <a:gd name="connsiteY99" fmla="*/ 2307070 h 3482342"/>
              <a:gd name="connsiteX100" fmla="*/ 5065426 w 12192000"/>
              <a:gd name="connsiteY100" fmla="*/ 2324076 h 3482342"/>
              <a:gd name="connsiteX101" fmla="*/ 4975908 w 12192000"/>
              <a:gd name="connsiteY101" fmla="*/ 2364128 h 3482342"/>
              <a:gd name="connsiteX102" fmla="*/ 4913723 w 12192000"/>
              <a:gd name="connsiteY102" fmla="*/ 2385265 h 3482342"/>
              <a:gd name="connsiteX103" fmla="*/ 4746485 w 12192000"/>
              <a:gd name="connsiteY103" fmla="*/ 2451769 h 3482342"/>
              <a:gd name="connsiteX104" fmla="*/ 4681588 w 12192000"/>
              <a:gd name="connsiteY104" fmla="*/ 2467494 h 3482342"/>
              <a:gd name="connsiteX105" fmla="*/ 1783655 w 12192000"/>
              <a:gd name="connsiteY105" fmla="*/ 3163860 h 3482342"/>
              <a:gd name="connsiteX106" fmla="*/ 1325955 w 12192000"/>
              <a:gd name="connsiteY106" fmla="*/ 3176692 h 3482342"/>
              <a:gd name="connsiteX107" fmla="*/ 1190384 w 12192000"/>
              <a:gd name="connsiteY107" fmla="*/ 3203504 h 3482342"/>
              <a:gd name="connsiteX108" fmla="*/ 1094537 w 12192000"/>
              <a:gd name="connsiteY108" fmla="*/ 3229469 h 3482342"/>
              <a:gd name="connsiteX109" fmla="*/ 779276 w 12192000"/>
              <a:gd name="connsiteY109" fmla="*/ 3327290 h 3482342"/>
              <a:gd name="connsiteX110" fmla="*/ 600378 w 12192000"/>
              <a:gd name="connsiteY110" fmla="*/ 3335250 h 3482342"/>
              <a:gd name="connsiteX111" fmla="*/ 493457 w 12192000"/>
              <a:gd name="connsiteY111" fmla="*/ 3365044 h 3482342"/>
              <a:gd name="connsiteX112" fmla="*/ 349402 w 12192000"/>
              <a:gd name="connsiteY112" fmla="*/ 3380897 h 3482342"/>
              <a:gd name="connsiteX113" fmla="*/ 192183 w 12192000"/>
              <a:gd name="connsiteY113" fmla="*/ 3460075 h 3482342"/>
              <a:gd name="connsiteX114" fmla="*/ 46713 w 12192000"/>
              <a:gd name="connsiteY114" fmla="*/ 3462986 h 3482342"/>
              <a:gd name="connsiteX115" fmla="*/ 2765 w 12192000"/>
              <a:gd name="connsiteY115" fmla="*/ 3480770 h 3482342"/>
              <a:gd name="connsiteX116" fmla="*/ 0 w 12192000"/>
              <a:gd name="connsiteY116" fmla="*/ 3482342 h 3482342"/>
              <a:gd name="connsiteX117" fmla="*/ 0 w 12192000"/>
              <a:gd name="connsiteY11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01385 w 12192000"/>
              <a:gd name="connsiteY34" fmla="*/ 1477515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75804 w 12192000"/>
              <a:gd name="connsiteY19" fmla="*/ 1067977 h 3482342"/>
              <a:gd name="connsiteX20" fmla="*/ 11120819 w 12192000"/>
              <a:gd name="connsiteY20" fmla="*/ 1126133 h 3482342"/>
              <a:gd name="connsiteX21" fmla="*/ 11028687 w 12192000"/>
              <a:gd name="connsiteY21" fmla="*/ 1199018 h 3482342"/>
              <a:gd name="connsiteX22" fmla="*/ 10960443 w 12192000"/>
              <a:gd name="connsiteY22" fmla="*/ 1244502 h 3482342"/>
              <a:gd name="connsiteX23" fmla="*/ 10850998 w 12192000"/>
              <a:gd name="connsiteY23" fmla="*/ 1269215 h 3482342"/>
              <a:gd name="connsiteX24" fmla="*/ 10815658 w 12192000"/>
              <a:gd name="connsiteY24" fmla="*/ 1287849 h 3482342"/>
              <a:gd name="connsiteX25" fmla="*/ 10679906 w 12192000"/>
              <a:gd name="connsiteY25" fmla="*/ 1324988 h 3482342"/>
              <a:gd name="connsiteX26" fmla="*/ 10636304 w 12192000"/>
              <a:gd name="connsiteY26" fmla="*/ 1317928 h 3482342"/>
              <a:gd name="connsiteX27" fmla="*/ 10603863 w 12192000"/>
              <a:gd name="connsiteY27" fmla="*/ 1346886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314361 w 12192000"/>
              <a:gd name="connsiteY33" fmla="*/ 1466924 h 3482342"/>
              <a:gd name="connsiteX34" fmla="*/ 10264922 w 12192000"/>
              <a:gd name="connsiteY34" fmla="*/ 1472107 h 3482342"/>
              <a:gd name="connsiteX35" fmla="*/ 10201385 w 12192000"/>
              <a:gd name="connsiteY35" fmla="*/ 1477515 h 3482342"/>
              <a:gd name="connsiteX36" fmla="*/ 10120184 w 12192000"/>
              <a:gd name="connsiteY36" fmla="*/ 1466924 h 3482342"/>
              <a:gd name="connsiteX37" fmla="*/ 10058690 w 12192000"/>
              <a:gd name="connsiteY37" fmla="*/ 1474888 h 3482342"/>
              <a:gd name="connsiteX38" fmla="*/ 10004424 w 12192000"/>
              <a:gd name="connsiteY38" fmla="*/ 1489801 h 3482342"/>
              <a:gd name="connsiteX39" fmla="*/ 9999951 w 12192000"/>
              <a:gd name="connsiteY39" fmla="*/ 1499127 h 3482342"/>
              <a:gd name="connsiteX40" fmla="*/ 9845462 w 12192000"/>
              <a:gd name="connsiteY40" fmla="*/ 1548192 h 3482342"/>
              <a:gd name="connsiteX41" fmla="*/ 9736156 w 12192000"/>
              <a:gd name="connsiteY41" fmla="*/ 1581928 h 3482342"/>
              <a:gd name="connsiteX42" fmla="*/ 9693355 w 12192000"/>
              <a:gd name="connsiteY42" fmla="*/ 1602632 h 3482342"/>
              <a:gd name="connsiteX43" fmla="*/ 9664242 w 12192000"/>
              <a:gd name="connsiteY43" fmla="*/ 1622075 h 3482342"/>
              <a:gd name="connsiteX44" fmla="*/ 9579195 w 12192000"/>
              <a:gd name="connsiteY44" fmla="*/ 1648017 h 3482342"/>
              <a:gd name="connsiteX45" fmla="*/ 9433652 w 12192000"/>
              <a:gd name="connsiteY45" fmla="*/ 1681174 h 3482342"/>
              <a:gd name="connsiteX46" fmla="*/ 9403775 w 12192000"/>
              <a:gd name="connsiteY46" fmla="*/ 1690403 h 3482342"/>
              <a:gd name="connsiteX47" fmla="*/ 9382503 w 12192000"/>
              <a:gd name="connsiteY47" fmla="*/ 1706957 h 3482342"/>
              <a:gd name="connsiteX48" fmla="*/ 9381410 w 12192000"/>
              <a:gd name="connsiteY48" fmla="*/ 1718312 h 3482342"/>
              <a:gd name="connsiteX49" fmla="*/ 9365685 w 12192000"/>
              <a:gd name="connsiteY49" fmla="*/ 1724772 h 3482342"/>
              <a:gd name="connsiteX50" fmla="*/ 9278020 w 12192000"/>
              <a:gd name="connsiteY50" fmla="*/ 1741161 h 3482342"/>
              <a:gd name="connsiteX51" fmla="*/ 9217145 w 12192000"/>
              <a:gd name="connsiteY51" fmla="*/ 1771195 h 3482342"/>
              <a:gd name="connsiteX52" fmla="*/ 8955875 w 12192000"/>
              <a:gd name="connsiteY52" fmla="*/ 1796806 h 3482342"/>
              <a:gd name="connsiteX53" fmla="*/ 8648415 w 12192000"/>
              <a:gd name="connsiteY53" fmla="*/ 1878623 h 3482342"/>
              <a:gd name="connsiteX54" fmla="*/ 8495949 w 12192000"/>
              <a:gd name="connsiteY54" fmla="*/ 1902425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41837 w 12192000"/>
              <a:gd name="connsiteY65" fmla="*/ 1840640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686657 w 12192000"/>
              <a:gd name="connsiteY71" fmla="*/ 1907344 h 3482342"/>
              <a:gd name="connsiteX72" fmla="*/ 6651330 w 12192000"/>
              <a:gd name="connsiteY72" fmla="*/ 1922921 h 3482342"/>
              <a:gd name="connsiteX73" fmla="*/ 6622958 w 12192000"/>
              <a:gd name="connsiteY73" fmla="*/ 1936255 h 3482342"/>
              <a:gd name="connsiteX74" fmla="*/ 6522602 w 12192000"/>
              <a:gd name="connsiteY74" fmla="*/ 1954133 h 3482342"/>
              <a:gd name="connsiteX75" fmla="*/ 6444344 w 12192000"/>
              <a:gd name="connsiteY75" fmla="*/ 1969663 h 3482342"/>
              <a:gd name="connsiteX76" fmla="*/ 6409626 w 12192000"/>
              <a:gd name="connsiteY76" fmla="*/ 1978846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87205 w 12192000"/>
              <a:gd name="connsiteY80" fmla="*/ 2060048 h 3482342"/>
              <a:gd name="connsiteX81" fmla="*/ 6138780 w 12192000"/>
              <a:gd name="connsiteY81" fmla="*/ 2081918 h 3482342"/>
              <a:gd name="connsiteX82" fmla="*/ 6120125 w 12192000"/>
              <a:gd name="connsiteY82" fmla="*/ 2109475 h 3482342"/>
              <a:gd name="connsiteX83" fmla="*/ 6056576 w 12192000"/>
              <a:gd name="connsiteY83" fmla="*/ 2120066 h 3482342"/>
              <a:gd name="connsiteX84" fmla="*/ 5993794 w 12192000"/>
              <a:gd name="connsiteY84" fmla="*/ 2122569 h 3482342"/>
              <a:gd name="connsiteX85" fmla="*/ 5943601 w 12192000"/>
              <a:gd name="connsiteY85" fmla="*/ 2137719 h 3482342"/>
              <a:gd name="connsiteX86" fmla="*/ 5898141 w 12192000"/>
              <a:gd name="connsiteY86" fmla="*/ 2144806 h 3482342"/>
              <a:gd name="connsiteX87" fmla="*/ 5855337 w 12192000"/>
              <a:gd name="connsiteY87" fmla="*/ 2137719 h 3482342"/>
              <a:gd name="connsiteX88" fmla="*/ 5817682 w 12192000"/>
              <a:gd name="connsiteY88" fmla="*/ 2157358 h 3482342"/>
              <a:gd name="connsiteX89" fmla="*/ 5735300 w 12192000"/>
              <a:gd name="connsiteY89" fmla="*/ 2158902 h 3482342"/>
              <a:gd name="connsiteX90" fmla="*/ 5591469 w 12192000"/>
              <a:gd name="connsiteY90" fmla="*/ 2178389 h 3482342"/>
              <a:gd name="connsiteX91" fmla="*/ 5505818 w 12192000"/>
              <a:gd name="connsiteY91" fmla="*/ 2194207 h 3482342"/>
              <a:gd name="connsiteX92" fmla="*/ 5452860 w 12192000"/>
              <a:gd name="connsiteY92" fmla="*/ 2180085 h 3482342"/>
              <a:gd name="connsiteX93" fmla="*/ 5414282 w 12192000"/>
              <a:gd name="connsiteY93" fmla="*/ 2183070 h 3482342"/>
              <a:gd name="connsiteX94" fmla="*/ 5368369 w 12192000"/>
              <a:gd name="connsiteY94" fmla="*/ 2204272 h 3482342"/>
              <a:gd name="connsiteX95" fmla="*/ 5336354 w 12192000"/>
              <a:gd name="connsiteY95" fmla="*/ 2218920 h 3482342"/>
              <a:gd name="connsiteX96" fmla="*/ 5291263 w 12192000"/>
              <a:gd name="connsiteY96" fmla="*/ 2239182 h 3482342"/>
              <a:gd name="connsiteX97" fmla="*/ 5255152 w 12192000"/>
              <a:gd name="connsiteY97" fmla="*/ 2247164 h 3482342"/>
              <a:gd name="connsiteX98" fmla="*/ 5233796 w 12192000"/>
              <a:gd name="connsiteY98" fmla="*/ 2268260 h 3482342"/>
              <a:gd name="connsiteX99" fmla="*/ 5212786 w 12192000"/>
              <a:gd name="connsiteY99" fmla="*/ 2296592 h 3482342"/>
              <a:gd name="connsiteX100" fmla="*/ 5173523 w 12192000"/>
              <a:gd name="connsiteY100" fmla="*/ 2309057 h 3482342"/>
              <a:gd name="connsiteX101" fmla="*/ 5123830 w 12192000"/>
              <a:gd name="connsiteY101" fmla="*/ 2307070 h 3482342"/>
              <a:gd name="connsiteX102" fmla="*/ 5065426 w 12192000"/>
              <a:gd name="connsiteY102" fmla="*/ 2324076 h 3482342"/>
              <a:gd name="connsiteX103" fmla="*/ 4975908 w 12192000"/>
              <a:gd name="connsiteY103" fmla="*/ 2364128 h 3482342"/>
              <a:gd name="connsiteX104" fmla="*/ 4913723 w 12192000"/>
              <a:gd name="connsiteY104" fmla="*/ 2385265 h 3482342"/>
              <a:gd name="connsiteX105" fmla="*/ 4746485 w 12192000"/>
              <a:gd name="connsiteY105" fmla="*/ 2451769 h 3482342"/>
              <a:gd name="connsiteX106" fmla="*/ 4681588 w 12192000"/>
              <a:gd name="connsiteY106" fmla="*/ 2467494 h 3482342"/>
              <a:gd name="connsiteX107" fmla="*/ 1783655 w 12192000"/>
              <a:gd name="connsiteY107" fmla="*/ 3163860 h 3482342"/>
              <a:gd name="connsiteX108" fmla="*/ 1325955 w 12192000"/>
              <a:gd name="connsiteY108" fmla="*/ 3176692 h 3482342"/>
              <a:gd name="connsiteX109" fmla="*/ 1190384 w 12192000"/>
              <a:gd name="connsiteY109" fmla="*/ 3203504 h 3482342"/>
              <a:gd name="connsiteX110" fmla="*/ 1094537 w 12192000"/>
              <a:gd name="connsiteY110" fmla="*/ 3229469 h 3482342"/>
              <a:gd name="connsiteX111" fmla="*/ 779276 w 12192000"/>
              <a:gd name="connsiteY111" fmla="*/ 3327290 h 3482342"/>
              <a:gd name="connsiteX112" fmla="*/ 600378 w 12192000"/>
              <a:gd name="connsiteY112" fmla="*/ 3335250 h 3482342"/>
              <a:gd name="connsiteX113" fmla="*/ 493457 w 12192000"/>
              <a:gd name="connsiteY113" fmla="*/ 3365044 h 3482342"/>
              <a:gd name="connsiteX114" fmla="*/ 349402 w 12192000"/>
              <a:gd name="connsiteY114" fmla="*/ 3380897 h 3482342"/>
              <a:gd name="connsiteX115" fmla="*/ 192183 w 12192000"/>
              <a:gd name="connsiteY115" fmla="*/ 3460075 h 3482342"/>
              <a:gd name="connsiteX116" fmla="*/ 46713 w 12192000"/>
              <a:gd name="connsiteY116" fmla="*/ 3462986 h 3482342"/>
              <a:gd name="connsiteX117" fmla="*/ 2765 w 12192000"/>
              <a:gd name="connsiteY117" fmla="*/ 3480770 h 3482342"/>
              <a:gd name="connsiteX118" fmla="*/ 0 w 12192000"/>
              <a:gd name="connsiteY118" fmla="*/ 3482342 h 3482342"/>
              <a:gd name="connsiteX119" fmla="*/ 0 w 12192000"/>
              <a:gd name="connsiteY11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6987 w 12192000"/>
              <a:gd name="connsiteY18" fmla="*/ 1000897 h 3482342"/>
              <a:gd name="connsiteX19" fmla="*/ 11193568 w 12192000"/>
              <a:gd name="connsiteY19" fmla="*/ 1039464 h 3482342"/>
              <a:gd name="connsiteX20" fmla="*/ 11175804 w 12192000"/>
              <a:gd name="connsiteY20" fmla="*/ 1067977 h 3482342"/>
              <a:gd name="connsiteX21" fmla="*/ 11120819 w 12192000"/>
              <a:gd name="connsiteY21" fmla="*/ 1126133 h 3482342"/>
              <a:gd name="connsiteX22" fmla="*/ 11028687 w 12192000"/>
              <a:gd name="connsiteY22" fmla="*/ 1199018 h 3482342"/>
              <a:gd name="connsiteX23" fmla="*/ 10960443 w 12192000"/>
              <a:gd name="connsiteY23" fmla="*/ 1244502 h 3482342"/>
              <a:gd name="connsiteX24" fmla="*/ 10850998 w 12192000"/>
              <a:gd name="connsiteY24" fmla="*/ 1269215 h 3482342"/>
              <a:gd name="connsiteX25" fmla="*/ 10815658 w 12192000"/>
              <a:gd name="connsiteY25" fmla="*/ 1287849 h 3482342"/>
              <a:gd name="connsiteX26" fmla="*/ 10679906 w 12192000"/>
              <a:gd name="connsiteY26" fmla="*/ 1324988 h 3482342"/>
              <a:gd name="connsiteX27" fmla="*/ 10636304 w 12192000"/>
              <a:gd name="connsiteY27" fmla="*/ 1317928 h 3482342"/>
              <a:gd name="connsiteX28" fmla="*/ 10603863 w 12192000"/>
              <a:gd name="connsiteY28" fmla="*/ 1346886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314361 w 12192000"/>
              <a:gd name="connsiteY34" fmla="*/ 1466924 h 3482342"/>
              <a:gd name="connsiteX35" fmla="*/ 10264922 w 12192000"/>
              <a:gd name="connsiteY35" fmla="*/ 1472107 h 3482342"/>
              <a:gd name="connsiteX36" fmla="*/ 10201385 w 12192000"/>
              <a:gd name="connsiteY36" fmla="*/ 1477515 h 3482342"/>
              <a:gd name="connsiteX37" fmla="*/ 10120184 w 12192000"/>
              <a:gd name="connsiteY37" fmla="*/ 1466924 h 3482342"/>
              <a:gd name="connsiteX38" fmla="*/ 10058690 w 12192000"/>
              <a:gd name="connsiteY38" fmla="*/ 1474888 h 3482342"/>
              <a:gd name="connsiteX39" fmla="*/ 10004424 w 12192000"/>
              <a:gd name="connsiteY39" fmla="*/ 1489801 h 3482342"/>
              <a:gd name="connsiteX40" fmla="*/ 9999951 w 12192000"/>
              <a:gd name="connsiteY40" fmla="*/ 1499127 h 3482342"/>
              <a:gd name="connsiteX41" fmla="*/ 9845462 w 12192000"/>
              <a:gd name="connsiteY41" fmla="*/ 1548192 h 3482342"/>
              <a:gd name="connsiteX42" fmla="*/ 9736156 w 12192000"/>
              <a:gd name="connsiteY42" fmla="*/ 1581928 h 3482342"/>
              <a:gd name="connsiteX43" fmla="*/ 9693355 w 12192000"/>
              <a:gd name="connsiteY43" fmla="*/ 1602632 h 3482342"/>
              <a:gd name="connsiteX44" fmla="*/ 9664242 w 12192000"/>
              <a:gd name="connsiteY44" fmla="*/ 1622075 h 3482342"/>
              <a:gd name="connsiteX45" fmla="*/ 9579195 w 12192000"/>
              <a:gd name="connsiteY45" fmla="*/ 1648017 h 3482342"/>
              <a:gd name="connsiteX46" fmla="*/ 9433652 w 12192000"/>
              <a:gd name="connsiteY46" fmla="*/ 1681174 h 3482342"/>
              <a:gd name="connsiteX47" fmla="*/ 9403775 w 12192000"/>
              <a:gd name="connsiteY47" fmla="*/ 1690403 h 3482342"/>
              <a:gd name="connsiteX48" fmla="*/ 9382503 w 12192000"/>
              <a:gd name="connsiteY48" fmla="*/ 1706957 h 3482342"/>
              <a:gd name="connsiteX49" fmla="*/ 9381410 w 12192000"/>
              <a:gd name="connsiteY49" fmla="*/ 1718312 h 3482342"/>
              <a:gd name="connsiteX50" fmla="*/ 9365685 w 12192000"/>
              <a:gd name="connsiteY50" fmla="*/ 1724772 h 3482342"/>
              <a:gd name="connsiteX51" fmla="*/ 9278020 w 12192000"/>
              <a:gd name="connsiteY51" fmla="*/ 1741161 h 3482342"/>
              <a:gd name="connsiteX52" fmla="*/ 9217145 w 12192000"/>
              <a:gd name="connsiteY52" fmla="*/ 1771195 h 3482342"/>
              <a:gd name="connsiteX53" fmla="*/ 8955875 w 12192000"/>
              <a:gd name="connsiteY53" fmla="*/ 1796806 h 3482342"/>
              <a:gd name="connsiteX54" fmla="*/ 8648415 w 12192000"/>
              <a:gd name="connsiteY54" fmla="*/ 1878623 h 3482342"/>
              <a:gd name="connsiteX55" fmla="*/ 8495949 w 12192000"/>
              <a:gd name="connsiteY55" fmla="*/ 1902425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41837 w 12192000"/>
              <a:gd name="connsiteY66" fmla="*/ 1840640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686657 w 12192000"/>
              <a:gd name="connsiteY72" fmla="*/ 1907344 h 3482342"/>
              <a:gd name="connsiteX73" fmla="*/ 6651330 w 12192000"/>
              <a:gd name="connsiteY73" fmla="*/ 1922921 h 3482342"/>
              <a:gd name="connsiteX74" fmla="*/ 6622958 w 12192000"/>
              <a:gd name="connsiteY74" fmla="*/ 1936255 h 3482342"/>
              <a:gd name="connsiteX75" fmla="*/ 6522602 w 12192000"/>
              <a:gd name="connsiteY75" fmla="*/ 1954133 h 3482342"/>
              <a:gd name="connsiteX76" fmla="*/ 6444344 w 12192000"/>
              <a:gd name="connsiteY76" fmla="*/ 1969663 h 3482342"/>
              <a:gd name="connsiteX77" fmla="*/ 6409626 w 12192000"/>
              <a:gd name="connsiteY77" fmla="*/ 1978846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87205 w 12192000"/>
              <a:gd name="connsiteY81" fmla="*/ 2060048 h 3482342"/>
              <a:gd name="connsiteX82" fmla="*/ 6138780 w 12192000"/>
              <a:gd name="connsiteY82" fmla="*/ 2081918 h 3482342"/>
              <a:gd name="connsiteX83" fmla="*/ 6120125 w 12192000"/>
              <a:gd name="connsiteY83" fmla="*/ 2109475 h 3482342"/>
              <a:gd name="connsiteX84" fmla="*/ 6056576 w 12192000"/>
              <a:gd name="connsiteY84" fmla="*/ 2120066 h 3482342"/>
              <a:gd name="connsiteX85" fmla="*/ 5993794 w 12192000"/>
              <a:gd name="connsiteY85" fmla="*/ 2122569 h 3482342"/>
              <a:gd name="connsiteX86" fmla="*/ 5943601 w 12192000"/>
              <a:gd name="connsiteY86" fmla="*/ 2137719 h 3482342"/>
              <a:gd name="connsiteX87" fmla="*/ 5898141 w 12192000"/>
              <a:gd name="connsiteY87" fmla="*/ 2144806 h 3482342"/>
              <a:gd name="connsiteX88" fmla="*/ 5855337 w 12192000"/>
              <a:gd name="connsiteY88" fmla="*/ 2137719 h 3482342"/>
              <a:gd name="connsiteX89" fmla="*/ 5817682 w 12192000"/>
              <a:gd name="connsiteY89" fmla="*/ 2157358 h 3482342"/>
              <a:gd name="connsiteX90" fmla="*/ 5735300 w 12192000"/>
              <a:gd name="connsiteY90" fmla="*/ 2158902 h 3482342"/>
              <a:gd name="connsiteX91" fmla="*/ 5591469 w 12192000"/>
              <a:gd name="connsiteY91" fmla="*/ 2178389 h 3482342"/>
              <a:gd name="connsiteX92" fmla="*/ 5505818 w 12192000"/>
              <a:gd name="connsiteY92" fmla="*/ 2194207 h 3482342"/>
              <a:gd name="connsiteX93" fmla="*/ 5452860 w 12192000"/>
              <a:gd name="connsiteY93" fmla="*/ 2180085 h 3482342"/>
              <a:gd name="connsiteX94" fmla="*/ 5414282 w 12192000"/>
              <a:gd name="connsiteY94" fmla="*/ 2183070 h 3482342"/>
              <a:gd name="connsiteX95" fmla="*/ 5368369 w 12192000"/>
              <a:gd name="connsiteY95" fmla="*/ 2204272 h 3482342"/>
              <a:gd name="connsiteX96" fmla="*/ 5336354 w 12192000"/>
              <a:gd name="connsiteY96" fmla="*/ 2218920 h 3482342"/>
              <a:gd name="connsiteX97" fmla="*/ 5291263 w 12192000"/>
              <a:gd name="connsiteY97" fmla="*/ 2239182 h 3482342"/>
              <a:gd name="connsiteX98" fmla="*/ 5255152 w 12192000"/>
              <a:gd name="connsiteY98" fmla="*/ 2247164 h 3482342"/>
              <a:gd name="connsiteX99" fmla="*/ 5233796 w 12192000"/>
              <a:gd name="connsiteY99" fmla="*/ 2268260 h 3482342"/>
              <a:gd name="connsiteX100" fmla="*/ 5212786 w 12192000"/>
              <a:gd name="connsiteY100" fmla="*/ 2296592 h 3482342"/>
              <a:gd name="connsiteX101" fmla="*/ 5173523 w 12192000"/>
              <a:gd name="connsiteY101" fmla="*/ 2309057 h 3482342"/>
              <a:gd name="connsiteX102" fmla="*/ 5123830 w 12192000"/>
              <a:gd name="connsiteY102" fmla="*/ 2307070 h 3482342"/>
              <a:gd name="connsiteX103" fmla="*/ 5065426 w 12192000"/>
              <a:gd name="connsiteY103" fmla="*/ 2324076 h 3482342"/>
              <a:gd name="connsiteX104" fmla="*/ 4975908 w 12192000"/>
              <a:gd name="connsiteY104" fmla="*/ 2364128 h 3482342"/>
              <a:gd name="connsiteX105" fmla="*/ 4913723 w 12192000"/>
              <a:gd name="connsiteY105" fmla="*/ 2385265 h 3482342"/>
              <a:gd name="connsiteX106" fmla="*/ 4746485 w 12192000"/>
              <a:gd name="connsiteY106" fmla="*/ 2451769 h 3482342"/>
              <a:gd name="connsiteX107" fmla="*/ 4681588 w 12192000"/>
              <a:gd name="connsiteY107" fmla="*/ 2467494 h 3482342"/>
              <a:gd name="connsiteX108" fmla="*/ 1783655 w 12192000"/>
              <a:gd name="connsiteY108" fmla="*/ 3163860 h 3482342"/>
              <a:gd name="connsiteX109" fmla="*/ 1325955 w 12192000"/>
              <a:gd name="connsiteY109" fmla="*/ 3176692 h 3482342"/>
              <a:gd name="connsiteX110" fmla="*/ 1190384 w 12192000"/>
              <a:gd name="connsiteY110" fmla="*/ 3203504 h 3482342"/>
              <a:gd name="connsiteX111" fmla="*/ 1094537 w 12192000"/>
              <a:gd name="connsiteY111" fmla="*/ 3229469 h 3482342"/>
              <a:gd name="connsiteX112" fmla="*/ 779276 w 12192000"/>
              <a:gd name="connsiteY112" fmla="*/ 3327290 h 3482342"/>
              <a:gd name="connsiteX113" fmla="*/ 600378 w 12192000"/>
              <a:gd name="connsiteY113" fmla="*/ 3335250 h 3482342"/>
              <a:gd name="connsiteX114" fmla="*/ 493457 w 12192000"/>
              <a:gd name="connsiteY114" fmla="*/ 3365044 h 3482342"/>
              <a:gd name="connsiteX115" fmla="*/ 349402 w 12192000"/>
              <a:gd name="connsiteY115" fmla="*/ 3380897 h 3482342"/>
              <a:gd name="connsiteX116" fmla="*/ 192183 w 12192000"/>
              <a:gd name="connsiteY116" fmla="*/ 3460075 h 3482342"/>
              <a:gd name="connsiteX117" fmla="*/ 46713 w 12192000"/>
              <a:gd name="connsiteY117" fmla="*/ 3462986 h 3482342"/>
              <a:gd name="connsiteX118" fmla="*/ 2765 w 12192000"/>
              <a:gd name="connsiteY118" fmla="*/ 3480770 h 3482342"/>
              <a:gd name="connsiteX119" fmla="*/ 0 w 12192000"/>
              <a:gd name="connsiteY119" fmla="*/ 3482342 h 3482342"/>
              <a:gd name="connsiteX120" fmla="*/ 0 w 12192000"/>
              <a:gd name="connsiteY12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313493 w 12192000"/>
              <a:gd name="connsiteY17" fmla="*/ 880860 h 3482342"/>
              <a:gd name="connsiteX18" fmla="*/ 11228040 w 12192000"/>
              <a:gd name="connsiteY18" fmla="*/ 958953 h 3482342"/>
              <a:gd name="connsiteX19" fmla="*/ 11196987 w 12192000"/>
              <a:gd name="connsiteY19" fmla="*/ 1000897 h 3482342"/>
              <a:gd name="connsiteX20" fmla="*/ 11193568 w 12192000"/>
              <a:gd name="connsiteY20" fmla="*/ 1039464 h 3482342"/>
              <a:gd name="connsiteX21" fmla="*/ 11175804 w 12192000"/>
              <a:gd name="connsiteY21" fmla="*/ 1067977 h 3482342"/>
              <a:gd name="connsiteX22" fmla="*/ 11120819 w 12192000"/>
              <a:gd name="connsiteY22" fmla="*/ 1126133 h 3482342"/>
              <a:gd name="connsiteX23" fmla="*/ 11028687 w 12192000"/>
              <a:gd name="connsiteY23" fmla="*/ 1199018 h 3482342"/>
              <a:gd name="connsiteX24" fmla="*/ 10960443 w 12192000"/>
              <a:gd name="connsiteY24" fmla="*/ 1244502 h 3482342"/>
              <a:gd name="connsiteX25" fmla="*/ 10850998 w 12192000"/>
              <a:gd name="connsiteY25" fmla="*/ 1269215 h 3482342"/>
              <a:gd name="connsiteX26" fmla="*/ 10815658 w 12192000"/>
              <a:gd name="connsiteY26" fmla="*/ 1287849 h 3482342"/>
              <a:gd name="connsiteX27" fmla="*/ 10679906 w 12192000"/>
              <a:gd name="connsiteY27" fmla="*/ 1324988 h 3482342"/>
              <a:gd name="connsiteX28" fmla="*/ 10636304 w 12192000"/>
              <a:gd name="connsiteY28" fmla="*/ 1317928 h 3482342"/>
              <a:gd name="connsiteX29" fmla="*/ 10603863 w 12192000"/>
              <a:gd name="connsiteY29" fmla="*/ 1346886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314361 w 12192000"/>
              <a:gd name="connsiteY35" fmla="*/ 1466924 h 3482342"/>
              <a:gd name="connsiteX36" fmla="*/ 10264922 w 12192000"/>
              <a:gd name="connsiteY36" fmla="*/ 1472107 h 3482342"/>
              <a:gd name="connsiteX37" fmla="*/ 10201385 w 12192000"/>
              <a:gd name="connsiteY37" fmla="*/ 1477515 h 3482342"/>
              <a:gd name="connsiteX38" fmla="*/ 10120184 w 12192000"/>
              <a:gd name="connsiteY38" fmla="*/ 1466924 h 3482342"/>
              <a:gd name="connsiteX39" fmla="*/ 10058690 w 12192000"/>
              <a:gd name="connsiteY39" fmla="*/ 1474888 h 3482342"/>
              <a:gd name="connsiteX40" fmla="*/ 10004424 w 12192000"/>
              <a:gd name="connsiteY40" fmla="*/ 1489801 h 3482342"/>
              <a:gd name="connsiteX41" fmla="*/ 9999951 w 12192000"/>
              <a:gd name="connsiteY41" fmla="*/ 1499127 h 3482342"/>
              <a:gd name="connsiteX42" fmla="*/ 9845462 w 12192000"/>
              <a:gd name="connsiteY42" fmla="*/ 1548192 h 3482342"/>
              <a:gd name="connsiteX43" fmla="*/ 9736156 w 12192000"/>
              <a:gd name="connsiteY43" fmla="*/ 1581928 h 3482342"/>
              <a:gd name="connsiteX44" fmla="*/ 9693355 w 12192000"/>
              <a:gd name="connsiteY44" fmla="*/ 1602632 h 3482342"/>
              <a:gd name="connsiteX45" fmla="*/ 9664242 w 12192000"/>
              <a:gd name="connsiteY45" fmla="*/ 1622075 h 3482342"/>
              <a:gd name="connsiteX46" fmla="*/ 9579195 w 12192000"/>
              <a:gd name="connsiteY46" fmla="*/ 1648017 h 3482342"/>
              <a:gd name="connsiteX47" fmla="*/ 9433652 w 12192000"/>
              <a:gd name="connsiteY47" fmla="*/ 1681174 h 3482342"/>
              <a:gd name="connsiteX48" fmla="*/ 9403775 w 12192000"/>
              <a:gd name="connsiteY48" fmla="*/ 1690403 h 3482342"/>
              <a:gd name="connsiteX49" fmla="*/ 9382503 w 12192000"/>
              <a:gd name="connsiteY49" fmla="*/ 1706957 h 3482342"/>
              <a:gd name="connsiteX50" fmla="*/ 9381410 w 12192000"/>
              <a:gd name="connsiteY50" fmla="*/ 1718312 h 3482342"/>
              <a:gd name="connsiteX51" fmla="*/ 9365685 w 12192000"/>
              <a:gd name="connsiteY51" fmla="*/ 1724772 h 3482342"/>
              <a:gd name="connsiteX52" fmla="*/ 9278020 w 12192000"/>
              <a:gd name="connsiteY52" fmla="*/ 1741161 h 3482342"/>
              <a:gd name="connsiteX53" fmla="*/ 9217145 w 12192000"/>
              <a:gd name="connsiteY53" fmla="*/ 1771195 h 3482342"/>
              <a:gd name="connsiteX54" fmla="*/ 8955875 w 12192000"/>
              <a:gd name="connsiteY54" fmla="*/ 1796806 h 3482342"/>
              <a:gd name="connsiteX55" fmla="*/ 8648415 w 12192000"/>
              <a:gd name="connsiteY55" fmla="*/ 1878623 h 3482342"/>
              <a:gd name="connsiteX56" fmla="*/ 8495949 w 12192000"/>
              <a:gd name="connsiteY56" fmla="*/ 1902425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41837 w 12192000"/>
              <a:gd name="connsiteY67" fmla="*/ 1840640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686657 w 12192000"/>
              <a:gd name="connsiteY73" fmla="*/ 1907344 h 3482342"/>
              <a:gd name="connsiteX74" fmla="*/ 6651330 w 12192000"/>
              <a:gd name="connsiteY74" fmla="*/ 1922921 h 3482342"/>
              <a:gd name="connsiteX75" fmla="*/ 6622958 w 12192000"/>
              <a:gd name="connsiteY75" fmla="*/ 1936255 h 3482342"/>
              <a:gd name="connsiteX76" fmla="*/ 6522602 w 12192000"/>
              <a:gd name="connsiteY76" fmla="*/ 1954133 h 3482342"/>
              <a:gd name="connsiteX77" fmla="*/ 6444344 w 12192000"/>
              <a:gd name="connsiteY77" fmla="*/ 1969663 h 3482342"/>
              <a:gd name="connsiteX78" fmla="*/ 6409626 w 12192000"/>
              <a:gd name="connsiteY78" fmla="*/ 1978846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87205 w 12192000"/>
              <a:gd name="connsiteY82" fmla="*/ 2060048 h 3482342"/>
              <a:gd name="connsiteX83" fmla="*/ 6138780 w 12192000"/>
              <a:gd name="connsiteY83" fmla="*/ 2081918 h 3482342"/>
              <a:gd name="connsiteX84" fmla="*/ 6120125 w 12192000"/>
              <a:gd name="connsiteY84" fmla="*/ 2109475 h 3482342"/>
              <a:gd name="connsiteX85" fmla="*/ 6056576 w 12192000"/>
              <a:gd name="connsiteY85" fmla="*/ 2120066 h 3482342"/>
              <a:gd name="connsiteX86" fmla="*/ 5993794 w 12192000"/>
              <a:gd name="connsiteY86" fmla="*/ 2122569 h 3482342"/>
              <a:gd name="connsiteX87" fmla="*/ 5943601 w 12192000"/>
              <a:gd name="connsiteY87" fmla="*/ 2137719 h 3482342"/>
              <a:gd name="connsiteX88" fmla="*/ 5898141 w 12192000"/>
              <a:gd name="connsiteY88" fmla="*/ 2144806 h 3482342"/>
              <a:gd name="connsiteX89" fmla="*/ 5855337 w 12192000"/>
              <a:gd name="connsiteY89" fmla="*/ 2137719 h 3482342"/>
              <a:gd name="connsiteX90" fmla="*/ 5817682 w 12192000"/>
              <a:gd name="connsiteY90" fmla="*/ 2157358 h 3482342"/>
              <a:gd name="connsiteX91" fmla="*/ 5735300 w 12192000"/>
              <a:gd name="connsiteY91" fmla="*/ 2158902 h 3482342"/>
              <a:gd name="connsiteX92" fmla="*/ 5591469 w 12192000"/>
              <a:gd name="connsiteY92" fmla="*/ 2178389 h 3482342"/>
              <a:gd name="connsiteX93" fmla="*/ 5505818 w 12192000"/>
              <a:gd name="connsiteY93" fmla="*/ 2194207 h 3482342"/>
              <a:gd name="connsiteX94" fmla="*/ 5452860 w 12192000"/>
              <a:gd name="connsiteY94" fmla="*/ 2180085 h 3482342"/>
              <a:gd name="connsiteX95" fmla="*/ 5414282 w 12192000"/>
              <a:gd name="connsiteY95" fmla="*/ 2183070 h 3482342"/>
              <a:gd name="connsiteX96" fmla="*/ 5368369 w 12192000"/>
              <a:gd name="connsiteY96" fmla="*/ 2204272 h 3482342"/>
              <a:gd name="connsiteX97" fmla="*/ 5336354 w 12192000"/>
              <a:gd name="connsiteY97" fmla="*/ 2218920 h 3482342"/>
              <a:gd name="connsiteX98" fmla="*/ 5291263 w 12192000"/>
              <a:gd name="connsiteY98" fmla="*/ 2239182 h 3482342"/>
              <a:gd name="connsiteX99" fmla="*/ 5255152 w 12192000"/>
              <a:gd name="connsiteY99" fmla="*/ 2247164 h 3482342"/>
              <a:gd name="connsiteX100" fmla="*/ 5233796 w 12192000"/>
              <a:gd name="connsiteY100" fmla="*/ 2268260 h 3482342"/>
              <a:gd name="connsiteX101" fmla="*/ 5212786 w 12192000"/>
              <a:gd name="connsiteY101" fmla="*/ 2296592 h 3482342"/>
              <a:gd name="connsiteX102" fmla="*/ 5173523 w 12192000"/>
              <a:gd name="connsiteY102" fmla="*/ 2309057 h 3482342"/>
              <a:gd name="connsiteX103" fmla="*/ 5123830 w 12192000"/>
              <a:gd name="connsiteY103" fmla="*/ 2307070 h 3482342"/>
              <a:gd name="connsiteX104" fmla="*/ 5065426 w 12192000"/>
              <a:gd name="connsiteY104" fmla="*/ 2324076 h 3482342"/>
              <a:gd name="connsiteX105" fmla="*/ 4975908 w 12192000"/>
              <a:gd name="connsiteY105" fmla="*/ 2364128 h 3482342"/>
              <a:gd name="connsiteX106" fmla="*/ 4913723 w 12192000"/>
              <a:gd name="connsiteY106" fmla="*/ 2385265 h 3482342"/>
              <a:gd name="connsiteX107" fmla="*/ 4746485 w 12192000"/>
              <a:gd name="connsiteY107" fmla="*/ 2451769 h 3482342"/>
              <a:gd name="connsiteX108" fmla="*/ 4681588 w 12192000"/>
              <a:gd name="connsiteY108" fmla="*/ 2467494 h 3482342"/>
              <a:gd name="connsiteX109" fmla="*/ 1783655 w 12192000"/>
              <a:gd name="connsiteY109" fmla="*/ 3163860 h 3482342"/>
              <a:gd name="connsiteX110" fmla="*/ 1325955 w 12192000"/>
              <a:gd name="connsiteY110" fmla="*/ 3176692 h 3482342"/>
              <a:gd name="connsiteX111" fmla="*/ 1190384 w 12192000"/>
              <a:gd name="connsiteY111" fmla="*/ 3203504 h 3482342"/>
              <a:gd name="connsiteX112" fmla="*/ 1094537 w 12192000"/>
              <a:gd name="connsiteY112" fmla="*/ 3229469 h 3482342"/>
              <a:gd name="connsiteX113" fmla="*/ 779276 w 12192000"/>
              <a:gd name="connsiteY113" fmla="*/ 3327290 h 3482342"/>
              <a:gd name="connsiteX114" fmla="*/ 600378 w 12192000"/>
              <a:gd name="connsiteY114" fmla="*/ 3335250 h 3482342"/>
              <a:gd name="connsiteX115" fmla="*/ 493457 w 12192000"/>
              <a:gd name="connsiteY115" fmla="*/ 3365044 h 3482342"/>
              <a:gd name="connsiteX116" fmla="*/ 349402 w 12192000"/>
              <a:gd name="connsiteY116" fmla="*/ 3380897 h 3482342"/>
              <a:gd name="connsiteX117" fmla="*/ 192183 w 12192000"/>
              <a:gd name="connsiteY117" fmla="*/ 3460075 h 3482342"/>
              <a:gd name="connsiteX118" fmla="*/ 46713 w 12192000"/>
              <a:gd name="connsiteY118" fmla="*/ 3462986 h 3482342"/>
              <a:gd name="connsiteX119" fmla="*/ 2765 w 12192000"/>
              <a:gd name="connsiteY119" fmla="*/ 3480770 h 3482342"/>
              <a:gd name="connsiteX120" fmla="*/ 0 w 12192000"/>
              <a:gd name="connsiteY120" fmla="*/ 3482342 h 3482342"/>
              <a:gd name="connsiteX121" fmla="*/ 0 w 12192000"/>
              <a:gd name="connsiteY12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313493 w 12192000"/>
              <a:gd name="connsiteY17" fmla="*/ 880860 h 3482342"/>
              <a:gd name="connsiteX18" fmla="*/ 11228040 w 12192000"/>
              <a:gd name="connsiteY18" fmla="*/ 958953 h 3482342"/>
              <a:gd name="connsiteX19" fmla="*/ 11196987 w 12192000"/>
              <a:gd name="connsiteY19" fmla="*/ 1000897 h 3482342"/>
              <a:gd name="connsiteX20" fmla="*/ 11193568 w 12192000"/>
              <a:gd name="connsiteY20" fmla="*/ 1039464 h 3482342"/>
              <a:gd name="connsiteX21" fmla="*/ 11175804 w 12192000"/>
              <a:gd name="connsiteY21" fmla="*/ 1067977 h 3482342"/>
              <a:gd name="connsiteX22" fmla="*/ 11120819 w 12192000"/>
              <a:gd name="connsiteY22" fmla="*/ 1126133 h 3482342"/>
              <a:gd name="connsiteX23" fmla="*/ 11028687 w 12192000"/>
              <a:gd name="connsiteY23" fmla="*/ 1199018 h 3482342"/>
              <a:gd name="connsiteX24" fmla="*/ 10960443 w 12192000"/>
              <a:gd name="connsiteY24" fmla="*/ 1244502 h 3482342"/>
              <a:gd name="connsiteX25" fmla="*/ 10850998 w 12192000"/>
              <a:gd name="connsiteY25" fmla="*/ 1269215 h 3482342"/>
              <a:gd name="connsiteX26" fmla="*/ 10815658 w 12192000"/>
              <a:gd name="connsiteY26" fmla="*/ 1287849 h 3482342"/>
              <a:gd name="connsiteX27" fmla="*/ 10679906 w 12192000"/>
              <a:gd name="connsiteY27" fmla="*/ 1324988 h 3482342"/>
              <a:gd name="connsiteX28" fmla="*/ 10636304 w 12192000"/>
              <a:gd name="connsiteY28" fmla="*/ 1317928 h 3482342"/>
              <a:gd name="connsiteX29" fmla="*/ 10603863 w 12192000"/>
              <a:gd name="connsiteY29" fmla="*/ 1346886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314361 w 12192000"/>
              <a:gd name="connsiteY35" fmla="*/ 1466924 h 3482342"/>
              <a:gd name="connsiteX36" fmla="*/ 10264922 w 12192000"/>
              <a:gd name="connsiteY36" fmla="*/ 1472107 h 3482342"/>
              <a:gd name="connsiteX37" fmla="*/ 10201385 w 12192000"/>
              <a:gd name="connsiteY37" fmla="*/ 1477515 h 3482342"/>
              <a:gd name="connsiteX38" fmla="*/ 10120184 w 12192000"/>
              <a:gd name="connsiteY38" fmla="*/ 1466924 h 3482342"/>
              <a:gd name="connsiteX39" fmla="*/ 10058690 w 12192000"/>
              <a:gd name="connsiteY39" fmla="*/ 1474888 h 3482342"/>
              <a:gd name="connsiteX40" fmla="*/ 10004424 w 12192000"/>
              <a:gd name="connsiteY40" fmla="*/ 1489801 h 3482342"/>
              <a:gd name="connsiteX41" fmla="*/ 9999951 w 12192000"/>
              <a:gd name="connsiteY41" fmla="*/ 1499127 h 3482342"/>
              <a:gd name="connsiteX42" fmla="*/ 9845462 w 12192000"/>
              <a:gd name="connsiteY42" fmla="*/ 1548192 h 3482342"/>
              <a:gd name="connsiteX43" fmla="*/ 9736156 w 12192000"/>
              <a:gd name="connsiteY43" fmla="*/ 1581928 h 3482342"/>
              <a:gd name="connsiteX44" fmla="*/ 9693355 w 12192000"/>
              <a:gd name="connsiteY44" fmla="*/ 1602632 h 3482342"/>
              <a:gd name="connsiteX45" fmla="*/ 9664242 w 12192000"/>
              <a:gd name="connsiteY45" fmla="*/ 1622075 h 3482342"/>
              <a:gd name="connsiteX46" fmla="*/ 9579195 w 12192000"/>
              <a:gd name="connsiteY46" fmla="*/ 1648017 h 3482342"/>
              <a:gd name="connsiteX47" fmla="*/ 9433652 w 12192000"/>
              <a:gd name="connsiteY47" fmla="*/ 1681174 h 3482342"/>
              <a:gd name="connsiteX48" fmla="*/ 9403775 w 12192000"/>
              <a:gd name="connsiteY48" fmla="*/ 1690403 h 3482342"/>
              <a:gd name="connsiteX49" fmla="*/ 9382503 w 12192000"/>
              <a:gd name="connsiteY49" fmla="*/ 1706957 h 3482342"/>
              <a:gd name="connsiteX50" fmla="*/ 9381410 w 12192000"/>
              <a:gd name="connsiteY50" fmla="*/ 1718312 h 3482342"/>
              <a:gd name="connsiteX51" fmla="*/ 9365685 w 12192000"/>
              <a:gd name="connsiteY51" fmla="*/ 1724772 h 3482342"/>
              <a:gd name="connsiteX52" fmla="*/ 9278020 w 12192000"/>
              <a:gd name="connsiteY52" fmla="*/ 1741161 h 3482342"/>
              <a:gd name="connsiteX53" fmla="*/ 9217145 w 12192000"/>
              <a:gd name="connsiteY53" fmla="*/ 1771195 h 3482342"/>
              <a:gd name="connsiteX54" fmla="*/ 8955875 w 12192000"/>
              <a:gd name="connsiteY54" fmla="*/ 1796806 h 3482342"/>
              <a:gd name="connsiteX55" fmla="*/ 8648415 w 12192000"/>
              <a:gd name="connsiteY55" fmla="*/ 1878623 h 3482342"/>
              <a:gd name="connsiteX56" fmla="*/ 8495949 w 12192000"/>
              <a:gd name="connsiteY56" fmla="*/ 1902425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41837 w 12192000"/>
              <a:gd name="connsiteY67" fmla="*/ 1840640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686657 w 12192000"/>
              <a:gd name="connsiteY73" fmla="*/ 1907344 h 3482342"/>
              <a:gd name="connsiteX74" fmla="*/ 6651330 w 12192000"/>
              <a:gd name="connsiteY74" fmla="*/ 1922921 h 3482342"/>
              <a:gd name="connsiteX75" fmla="*/ 6622958 w 12192000"/>
              <a:gd name="connsiteY75" fmla="*/ 1936255 h 3482342"/>
              <a:gd name="connsiteX76" fmla="*/ 6522602 w 12192000"/>
              <a:gd name="connsiteY76" fmla="*/ 1954133 h 3482342"/>
              <a:gd name="connsiteX77" fmla="*/ 6444344 w 12192000"/>
              <a:gd name="connsiteY77" fmla="*/ 1969663 h 3482342"/>
              <a:gd name="connsiteX78" fmla="*/ 6409626 w 12192000"/>
              <a:gd name="connsiteY78" fmla="*/ 1978846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87205 w 12192000"/>
              <a:gd name="connsiteY82" fmla="*/ 2060048 h 3482342"/>
              <a:gd name="connsiteX83" fmla="*/ 6138780 w 12192000"/>
              <a:gd name="connsiteY83" fmla="*/ 2081918 h 3482342"/>
              <a:gd name="connsiteX84" fmla="*/ 6120125 w 12192000"/>
              <a:gd name="connsiteY84" fmla="*/ 2109475 h 3482342"/>
              <a:gd name="connsiteX85" fmla="*/ 6056576 w 12192000"/>
              <a:gd name="connsiteY85" fmla="*/ 2120066 h 3482342"/>
              <a:gd name="connsiteX86" fmla="*/ 5993794 w 12192000"/>
              <a:gd name="connsiteY86" fmla="*/ 2122569 h 3482342"/>
              <a:gd name="connsiteX87" fmla="*/ 5943601 w 12192000"/>
              <a:gd name="connsiteY87" fmla="*/ 2137719 h 3482342"/>
              <a:gd name="connsiteX88" fmla="*/ 5898141 w 12192000"/>
              <a:gd name="connsiteY88" fmla="*/ 2144806 h 3482342"/>
              <a:gd name="connsiteX89" fmla="*/ 5855337 w 12192000"/>
              <a:gd name="connsiteY89" fmla="*/ 2137719 h 3482342"/>
              <a:gd name="connsiteX90" fmla="*/ 5817682 w 12192000"/>
              <a:gd name="connsiteY90" fmla="*/ 2157358 h 3482342"/>
              <a:gd name="connsiteX91" fmla="*/ 5735300 w 12192000"/>
              <a:gd name="connsiteY91" fmla="*/ 2158902 h 3482342"/>
              <a:gd name="connsiteX92" fmla="*/ 5591469 w 12192000"/>
              <a:gd name="connsiteY92" fmla="*/ 2178389 h 3482342"/>
              <a:gd name="connsiteX93" fmla="*/ 5505818 w 12192000"/>
              <a:gd name="connsiteY93" fmla="*/ 2194207 h 3482342"/>
              <a:gd name="connsiteX94" fmla="*/ 5452860 w 12192000"/>
              <a:gd name="connsiteY94" fmla="*/ 2180085 h 3482342"/>
              <a:gd name="connsiteX95" fmla="*/ 5414282 w 12192000"/>
              <a:gd name="connsiteY95" fmla="*/ 2183070 h 3482342"/>
              <a:gd name="connsiteX96" fmla="*/ 5368369 w 12192000"/>
              <a:gd name="connsiteY96" fmla="*/ 2204272 h 3482342"/>
              <a:gd name="connsiteX97" fmla="*/ 5336354 w 12192000"/>
              <a:gd name="connsiteY97" fmla="*/ 2218920 h 3482342"/>
              <a:gd name="connsiteX98" fmla="*/ 5291263 w 12192000"/>
              <a:gd name="connsiteY98" fmla="*/ 2239182 h 3482342"/>
              <a:gd name="connsiteX99" fmla="*/ 5255152 w 12192000"/>
              <a:gd name="connsiteY99" fmla="*/ 2247164 h 3482342"/>
              <a:gd name="connsiteX100" fmla="*/ 5233796 w 12192000"/>
              <a:gd name="connsiteY100" fmla="*/ 2268260 h 3482342"/>
              <a:gd name="connsiteX101" fmla="*/ 5212786 w 12192000"/>
              <a:gd name="connsiteY101" fmla="*/ 2296592 h 3482342"/>
              <a:gd name="connsiteX102" fmla="*/ 5173523 w 12192000"/>
              <a:gd name="connsiteY102" fmla="*/ 2309057 h 3482342"/>
              <a:gd name="connsiteX103" fmla="*/ 5123830 w 12192000"/>
              <a:gd name="connsiteY103" fmla="*/ 2307070 h 3482342"/>
              <a:gd name="connsiteX104" fmla="*/ 5065426 w 12192000"/>
              <a:gd name="connsiteY104" fmla="*/ 2324076 h 3482342"/>
              <a:gd name="connsiteX105" fmla="*/ 4975908 w 12192000"/>
              <a:gd name="connsiteY105" fmla="*/ 2364128 h 3482342"/>
              <a:gd name="connsiteX106" fmla="*/ 4913723 w 12192000"/>
              <a:gd name="connsiteY106" fmla="*/ 2385265 h 3482342"/>
              <a:gd name="connsiteX107" fmla="*/ 4746485 w 12192000"/>
              <a:gd name="connsiteY107" fmla="*/ 2451769 h 3482342"/>
              <a:gd name="connsiteX108" fmla="*/ 4681588 w 12192000"/>
              <a:gd name="connsiteY108" fmla="*/ 2467494 h 3482342"/>
              <a:gd name="connsiteX109" fmla="*/ 1783655 w 12192000"/>
              <a:gd name="connsiteY109" fmla="*/ 3163860 h 3482342"/>
              <a:gd name="connsiteX110" fmla="*/ 1325955 w 12192000"/>
              <a:gd name="connsiteY110" fmla="*/ 3176692 h 3482342"/>
              <a:gd name="connsiteX111" fmla="*/ 1190384 w 12192000"/>
              <a:gd name="connsiteY111" fmla="*/ 3203504 h 3482342"/>
              <a:gd name="connsiteX112" fmla="*/ 1094537 w 12192000"/>
              <a:gd name="connsiteY112" fmla="*/ 3229469 h 3482342"/>
              <a:gd name="connsiteX113" fmla="*/ 779276 w 12192000"/>
              <a:gd name="connsiteY113" fmla="*/ 3327290 h 3482342"/>
              <a:gd name="connsiteX114" fmla="*/ 600378 w 12192000"/>
              <a:gd name="connsiteY114" fmla="*/ 3335250 h 3482342"/>
              <a:gd name="connsiteX115" fmla="*/ 493457 w 12192000"/>
              <a:gd name="connsiteY115" fmla="*/ 3365044 h 3482342"/>
              <a:gd name="connsiteX116" fmla="*/ 349402 w 12192000"/>
              <a:gd name="connsiteY116" fmla="*/ 3380897 h 3482342"/>
              <a:gd name="connsiteX117" fmla="*/ 192183 w 12192000"/>
              <a:gd name="connsiteY117" fmla="*/ 3460075 h 3482342"/>
              <a:gd name="connsiteX118" fmla="*/ 46713 w 12192000"/>
              <a:gd name="connsiteY118" fmla="*/ 3462986 h 3482342"/>
              <a:gd name="connsiteX119" fmla="*/ 2765 w 12192000"/>
              <a:gd name="connsiteY119" fmla="*/ 3480770 h 3482342"/>
              <a:gd name="connsiteX120" fmla="*/ 0 w 12192000"/>
              <a:gd name="connsiteY120" fmla="*/ 3482342 h 3482342"/>
              <a:gd name="connsiteX121" fmla="*/ 0 w 12192000"/>
              <a:gd name="connsiteY12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20819 w 12192000"/>
              <a:gd name="connsiteY23" fmla="*/ 1126133 h 3482342"/>
              <a:gd name="connsiteX24" fmla="*/ 11028687 w 12192000"/>
              <a:gd name="connsiteY24" fmla="*/ 1199018 h 3482342"/>
              <a:gd name="connsiteX25" fmla="*/ 10960443 w 12192000"/>
              <a:gd name="connsiteY25" fmla="*/ 1244502 h 3482342"/>
              <a:gd name="connsiteX26" fmla="*/ 10850998 w 12192000"/>
              <a:gd name="connsiteY26" fmla="*/ 1269215 h 3482342"/>
              <a:gd name="connsiteX27" fmla="*/ 10815658 w 12192000"/>
              <a:gd name="connsiteY27" fmla="*/ 1287849 h 3482342"/>
              <a:gd name="connsiteX28" fmla="*/ 10679906 w 12192000"/>
              <a:gd name="connsiteY28" fmla="*/ 1324988 h 3482342"/>
              <a:gd name="connsiteX29" fmla="*/ 10636304 w 12192000"/>
              <a:gd name="connsiteY29" fmla="*/ 1317928 h 3482342"/>
              <a:gd name="connsiteX30" fmla="*/ 10603863 w 12192000"/>
              <a:gd name="connsiteY30" fmla="*/ 1346886 h 3482342"/>
              <a:gd name="connsiteX31" fmla="*/ 10573203 w 12192000"/>
              <a:gd name="connsiteY31" fmla="*/ 1351996 h 3482342"/>
              <a:gd name="connsiteX32" fmla="*/ 10513263 w 12192000"/>
              <a:gd name="connsiteY32" fmla="*/ 1350756 h 3482342"/>
              <a:gd name="connsiteX33" fmla="*/ 10464012 w 12192000"/>
              <a:gd name="connsiteY33" fmla="*/ 1391778 h 3482342"/>
              <a:gd name="connsiteX34" fmla="*/ 10405409 w 12192000"/>
              <a:gd name="connsiteY34" fmla="*/ 1422789 h 3482342"/>
              <a:gd name="connsiteX35" fmla="*/ 10370530 w 12192000"/>
              <a:gd name="connsiteY35" fmla="*/ 1441596 h 3482342"/>
              <a:gd name="connsiteX36" fmla="*/ 10314361 w 12192000"/>
              <a:gd name="connsiteY36" fmla="*/ 1466924 h 3482342"/>
              <a:gd name="connsiteX37" fmla="*/ 10264922 w 12192000"/>
              <a:gd name="connsiteY37" fmla="*/ 1472107 h 3482342"/>
              <a:gd name="connsiteX38" fmla="*/ 10201385 w 12192000"/>
              <a:gd name="connsiteY38" fmla="*/ 1477515 h 3482342"/>
              <a:gd name="connsiteX39" fmla="*/ 10120184 w 12192000"/>
              <a:gd name="connsiteY39" fmla="*/ 1466924 h 3482342"/>
              <a:gd name="connsiteX40" fmla="*/ 10058690 w 12192000"/>
              <a:gd name="connsiteY40" fmla="*/ 1474888 h 3482342"/>
              <a:gd name="connsiteX41" fmla="*/ 10004424 w 12192000"/>
              <a:gd name="connsiteY41" fmla="*/ 1489801 h 3482342"/>
              <a:gd name="connsiteX42" fmla="*/ 9999951 w 12192000"/>
              <a:gd name="connsiteY42" fmla="*/ 1499127 h 3482342"/>
              <a:gd name="connsiteX43" fmla="*/ 9845462 w 12192000"/>
              <a:gd name="connsiteY43" fmla="*/ 1548192 h 3482342"/>
              <a:gd name="connsiteX44" fmla="*/ 9736156 w 12192000"/>
              <a:gd name="connsiteY44" fmla="*/ 1581928 h 3482342"/>
              <a:gd name="connsiteX45" fmla="*/ 9693355 w 12192000"/>
              <a:gd name="connsiteY45" fmla="*/ 1602632 h 3482342"/>
              <a:gd name="connsiteX46" fmla="*/ 9664242 w 12192000"/>
              <a:gd name="connsiteY46" fmla="*/ 1622075 h 3482342"/>
              <a:gd name="connsiteX47" fmla="*/ 9579195 w 12192000"/>
              <a:gd name="connsiteY47" fmla="*/ 1648017 h 3482342"/>
              <a:gd name="connsiteX48" fmla="*/ 9433652 w 12192000"/>
              <a:gd name="connsiteY48" fmla="*/ 1681174 h 3482342"/>
              <a:gd name="connsiteX49" fmla="*/ 9403775 w 12192000"/>
              <a:gd name="connsiteY49" fmla="*/ 1690403 h 3482342"/>
              <a:gd name="connsiteX50" fmla="*/ 9382503 w 12192000"/>
              <a:gd name="connsiteY50" fmla="*/ 1706957 h 3482342"/>
              <a:gd name="connsiteX51" fmla="*/ 9381410 w 12192000"/>
              <a:gd name="connsiteY51" fmla="*/ 1718312 h 3482342"/>
              <a:gd name="connsiteX52" fmla="*/ 9365685 w 12192000"/>
              <a:gd name="connsiteY52" fmla="*/ 1724772 h 3482342"/>
              <a:gd name="connsiteX53" fmla="*/ 9278020 w 12192000"/>
              <a:gd name="connsiteY53" fmla="*/ 1741161 h 3482342"/>
              <a:gd name="connsiteX54" fmla="*/ 9217145 w 12192000"/>
              <a:gd name="connsiteY54" fmla="*/ 1771195 h 3482342"/>
              <a:gd name="connsiteX55" fmla="*/ 8955875 w 12192000"/>
              <a:gd name="connsiteY55" fmla="*/ 1796806 h 3482342"/>
              <a:gd name="connsiteX56" fmla="*/ 8648415 w 12192000"/>
              <a:gd name="connsiteY56" fmla="*/ 1878623 h 3482342"/>
              <a:gd name="connsiteX57" fmla="*/ 8495949 w 12192000"/>
              <a:gd name="connsiteY57" fmla="*/ 1902425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41837 w 12192000"/>
              <a:gd name="connsiteY68" fmla="*/ 1840640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686657 w 12192000"/>
              <a:gd name="connsiteY74" fmla="*/ 1907344 h 3482342"/>
              <a:gd name="connsiteX75" fmla="*/ 6651330 w 12192000"/>
              <a:gd name="connsiteY75" fmla="*/ 1922921 h 3482342"/>
              <a:gd name="connsiteX76" fmla="*/ 6622958 w 12192000"/>
              <a:gd name="connsiteY76" fmla="*/ 1936255 h 3482342"/>
              <a:gd name="connsiteX77" fmla="*/ 6522602 w 12192000"/>
              <a:gd name="connsiteY77" fmla="*/ 1954133 h 3482342"/>
              <a:gd name="connsiteX78" fmla="*/ 6444344 w 12192000"/>
              <a:gd name="connsiteY78" fmla="*/ 1969663 h 3482342"/>
              <a:gd name="connsiteX79" fmla="*/ 6409626 w 12192000"/>
              <a:gd name="connsiteY79" fmla="*/ 1978846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87205 w 12192000"/>
              <a:gd name="connsiteY83" fmla="*/ 2060048 h 3482342"/>
              <a:gd name="connsiteX84" fmla="*/ 6138780 w 12192000"/>
              <a:gd name="connsiteY84" fmla="*/ 2081918 h 3482342"/>
              <a:gd name="connsiteX85" fmla="*/ 6120125 w 12192000"/>
              <a:gd name="connsiteY85" fmla="*/ 2109475 h 3482342"/>
              <a:gd name="connsiteX86" fmla="*/ 6056576 w 12192000"/>
              <a:gd name="connsiteY86" fmla="*/ 2120066 h 3482342"/>
              <a:gd name="connsiteX87" fmla="*/ 5993794 w 12192000"/>
              <a:gd name="connsiteY87" fmla="*/ 2122569 h 3482342"/>
              <a:gd name="connsiteX88" fmla="*/ 5943601 w 12192000"/>
              <a:gd name="connsiteY88" fmla="*/ 2137719 h 3482342"/>
              <a:gd name="connsiteX89" fmla="*/ 5898141 w 12192000"/>
              <a:gd name="connsiteY89" fmla="*/ 2144806 h 3482342"/>
              <a:gd name="connsiteX90" fmla="*/ 5855337 w 12192000"/>
              <a:gd name="connsiteY90" fmla="*/ 2137719 h 3482342"/>
              <a:gd name="connsiteX91" fmla="*/ 5817682 w 12192000"/>
              <a:gd name="connsiteY91" fmla="*/ 2157358 h 3482342"/>
              <a:gd name="connsiteX92" fmla="*/ 5735300 w 12192000"/>
              <a:gd name="connsiteY92" fmla="*/ 2158902 h 3482342"/>
              <a:gd name="connsiteX93" fmla="*/ 5591469 w 12192000"/>
              <a:gd name="connsiteY93" fmla="*/ 2178389 h 3482342"/>
              <a:gd name="connsiteX94" fmla="*/ 5505818 w 12192000"/>
              <a:gd name="connsiteY94" fmla="*/ 2194207 h 3482342"/>
              <a:gd name="connsiteX95" fmla="*/ 5452860 w 12192000"/>
              <a:gd name="connsiteY95" fmla="*/ 2180085 h 3482342"/>
              <a:gd name="connsiteX96" fmla="*/ 5414282 w 12192000"/>
              <a:gd name="connsiteY96" fmla="*/ 2183070 h 3482342"/>
              <a:gd name="connsiteX97" fmla="*/ 5368369 w 12192000"/>
              <a:gd name="connsiteY97" fmla="*/ 2204272 h 3482342"/>
              <a:gd name="connsiteX98" fmla="*/ 5336354 w 12192000"/>
              <a:gd name="connsiteY98" fmla="*/ 2218920 h 3482342"/>
              <a:gd name="connsiteX99" fmla="*/ 5291263 w 12192000"/>
              <a:gd name="connsiteY99" fmla="*/ 2239182 h 3482342"/>
              <a:gd name="connsiteX100" fmla="*/ 5255152 w 12192000"/>
              <a:gd name="connsiteY100" fmla="*/ 2247164 h 3482342"/>
              <a:gd name="connsiteX101" fmla="*/ 5233796 w 12192000"/>
              <a:gd name="connsiteY101" fmla="*/ 2268260 h 3482342"/>
              <a:gd name="connsiteX102" fmla="*/ 5212786 w 12192000"/>
              <a:gd name="connsiteY102" fmla="*/ 2296592 h 3482342"/>
              <a:gd name="connsiteX103" fmla="*/ 5173523 w 12192000"/>
              <a:gd name="connsiteY103" fmla="*/ 2309057 h 3482342"/>
              <a:gd name="connsiteX104" fmla="*/ 5123830 w 12192000"/>
              <a:gd name="connsiteY104" fmla="*/ 2307070 h 3482342"/>
              <a:gd name="connsiteX105" fmla="*/ 5065426 w 12192000"/>
              <a:gd name="connsiteY105" fmla="*/ 2324076 h 3482342"/>
              <a:gd name="connsiteX106" fmla="*/ 4975908 w 12192000"/>
              <a:gd name="connsiteY106" fmla="*/ 2364128 h 3482342"/>
              <a:gd name="connsiteX107" fmla="*/ 4913723 w 12192000"/>
              <a:gd name="connsiteY107" fmla="*/ 2385265 h 3482342"/>
              <a:gd name="connsiteX108" fmla="*/ 4746485 w 12192000"/>
              <a:gd name="connsiteY108" fmla="*/ 2451769 h 3482342"/>
              <a:gd name="connsiteX109" fmla="*/ 4681588 w 12192000"/>
              <a:gd name="connsiteY109" fmla="*/ 2467494 h 3482342"/>
              <a:gd name="connsiteX110" fmla="*/ 1783655 w 12192000"/>
              <a:gd name="connsiteY110" fmla="*/ 3163860 h 3482342"/>
              <a:gd name="connsiteX111" fmla="*/ 1325955 w 12192000"/>
              <a:gd name="connsiteY111" fmla="*/ 3176692 h 3482342"/>
              <a:gd name="connsiteX112" fmla="*/ 1190384 w 12192000"/>
              <a:gd name="connsiteY112" fmla="*/ 3203504 h 3482342"/>
              <a:gd name="connsiteX113" fmla="*/ 1094537 w 12192000"/>
              <a:gd name="connsiteY113" fmla="*/ 3229469 h 3482342"/>
              <a:gd name="connsiteX114" fmla="*/ 779276 w 12192000"/>
              <a:gd name="connsiteY114" fmla="*/ 3327290 h 3482342"/>
              <a:gd name="connsiteX115" fmla="*/ 600378 w 12192000"/>
              <a:gd name="connsiteY115" fmla="*/ 3335250 h 3482342"/>
              <a:gd name="connsiteX116" fmla="*/ 493457 w 12192000"/>
              <a:gd name="connsiteY116" fmla="*/ 3365044 h 3482342"/>
              <a:gd name="connsiteX117" fmla="*/ 349402 w 12192000"/>
              <a:gd name="connsiteY117" fmla="*/ 3380897 h 3482342"/>
              <a:gd name="connsiteX118" fmla="*/ 192183 w 12192000"/>
              <a:gd name="connsiteY118" fmla="*/ 3460075 h 3482342"/>
              <a:gd name="connsiteX119" fmla="*/ 46713 w 12192000"/>
              <a:gd name="connsiteY119" fmla="*/ 3462986 h 3482342"/>
              <a:gd name="connsiteX120" fmla="*/ 2765 w 12192000"/>
              <a:gd name="connsiteY120" fmla="*/ 3480770 h 3482342"/>
              <a:gd name="connsiteX121" fmla="*/ 0 w 12192000"/>
              <a:gd name="connsiteY121" fmla="*/ 3482342 h 3482342"/>
              <a:gd name="connsiteX122" fmla="*/ 0 w 12192000"/>
              <a:gd name="connsiteY12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20819 w 12192000"/>
              <a:gd name="connsiteY23" fmla="*/ 1126133 h 3482342"/>
              <a:gd name="connsiteX24" fmla="*/ 11028687 w 12192000"/>
              <a:gd name="connsiteY24" fmla="*/ 1199018 h 3482342"/>
              <a:gd name="connsiteX25" fmla="*/ 10960443 w 12192000"/>
              <a:gd name="connsiteY25" fmla="*/ 1244502 h 3482342"/>
              <a:gd name="connsiteX26" fmla="*/ 10850998 w 12192000"/>
              <a:gd name="connsiteY26" fmla="*/ 1269215 h 3482342"/>
              <a:gd name="connsiteX27" fmla="*/ 10815658 w 12192000"/>
              <a:gd name="connsiteY27" fmla="*/ 1287849 h 3482342"/>
              <a:gd name="connsiteX28" fmla="*/ 10679906 w 12192000"/>
              <a:gd name="connsiteY28" fmla="*/ 1324988 h 3482342"/>
              <a:gd name="connsiteX29" fmla="*/ 10636304 w 12192000"/>
              <a:gd name="connsiteY29" fmla="*/ 1317928 h 3482342"/>
              <a:gd name="connsiteX30" fmla="*/ 10603863 w 12192000"/>
              <a:gd name="connsiteY30" fmla="*/ 1346886 h 3482342"/>
              <a:gd name="connsiteX31" fmla="*/ 10573203 w 12192000"/>
              <a:gd name="connsiteY31" fmla="*/ 1351996 h 3482342"/>
              <a:gd name="connsiteX32" fmla="*/ 10513263 w 12192000"/>
              <a:gd name="connsiteY32" fmla="*/ 1350756 h 3482342"/>
              <a:gd name="connsiteX33" fmla="*/ 10464012 w 12192000"/>
              <a:gd name="connsiteY33" fmla="*/ 1391778 h 3482342"/>
              <a:gd name="connsiteX34" fmla="*/ 10405409 w 12192000"/>
              <a:gd name="connsiteY34" fmla="*/ 1422789 h 3482342"/>
              <a:gd name="connsiteX35" fmla="*/ 10370530 w 12192000"/>
              <a:gd name="connsiteY35" fmla="*/ 1441596 h 3482342"/>
              <a:gd name="connsiteX36" fmla="*/ 10314361 w 12192000"/>
              <a:gd name="connsiteY36" fmla="*/ 1466924 h 3482342"/>
              <a:gd name="connsiteX37" fmla="*/ 10264922 w 12192000"/>
              <a:gd name="connsiteY37" fmla="*/ 1472107 h 3482342"/>
              <a:gd name="connsiteX38" fmla="*/ 10201385 w 12192000"/>
              <a:gd name="connsiteY38" fmla="*/ 1477515 h 3482342"/>
              <a:gd name="connsiteX39" fmla="*/ 10120184 w 12192000"/>
              <a:gd name="connsiteY39" fmla="*/ 1466924 h 3482342"/>
              <a:gd name="connsiteX40" fmla="*/ 10058690 w 12192000"/>
              <a:gd name="connsiteY40" fmla="*/ 1474888 h 3482342"/>
              <a:gd name="connsiteX41" fmla="*/ 10004424 w 12192000"/>
              <a:gd name="connsiteY41" fmla="*/ 1489801 h 3482342"/>
              <a:gd name="connsiteX42" fmla="*/ 9999951 w 12192000"/>
              <a:gd name="connsiteY42" fmla="*/ 1499127 h 3482342"/>
              <a:gd name="connsiteX43" fmla="*/ 9845462 w 12192000"/>
              <a:gd name="connsiteY43" fmla="*/ 1548192 h 3482342"/>
              <a:gd name="connsiteX44" fmla="*/ 9736156 w 12192000"/>
              <a:gd name="connsiteY44" fmla="*/ 1581928 h 3482342"/>
              <a:gd name="connsiteX45" fmla="*/ 9693355 w 12192000"/>
              <a:gd name="connsiteY45" fmla="*/ 1602632 h 3482342"/>
              <a:gd name="connsiteX46" fmla="*/ 9664242 w 12192000"/>
              <a:gd name="connsiteY46" fmla="*/ 1622075 h 3482342"/>
              <a:gd name="connsiteX47" fmla="*/ 9579195 w 12192000"/>
              <a:gd name="connsiteY47" fmla="*/ 1648017 h 3482342"/>
              <a:gd name="connsiteX48" fmla="*/ 9433652 w 12192000"/>
              <a:gd name="connsiteY48" fmla="*/ 1681174 h 3482342"/>
              <a:gd name="connsiteX49" fmla="*/ 9403775 w 12192000"/>
              <a:gd name="connsiteY49" fmla="*/ 1690403 h 3482342"/>
              <a:gd name="connsiteX50" fmla="*/ 9382503 w 12192000"/>
              <a:gd name="connsiteY50" fmla="*/ 1706957 h 3482342"/>
              <a:gd name="connsiteX51" fmla="*/ 9381410 w 12192000"/>
              <a:gd name="connsiteY51" fmla="*/ 1718312 h 3482342"/>
              <a:gd name="connsiteX52" fmla="*/ 9365685 w 12192000"/>
              <a:gd name="connsiteY52" fmla="*/ 1724772 h 3482342"/>
              <a:gd name="connsiteX53" fmla="*/ 9278020 w 12192000"/>
              <a:gd name="connsiteY53" fmla="*/ 1741161 h 3482342"/>
              <a:gd name="connsiteX54" fmla="*/ 9217145 w 12192000"/>
              <a:gd name="connsiteY54" fmla="*/ 1771195 h 3482342"/>
              <a:gd name="connsiteX55" fmla="*/ 8955875 w 12192000"/>
              <a:gd name="connsiteY55" fmla="*/ 1796806 h 3482342"/>
              <a:gd name="connsiteX56" fmla="*/ 8648415 w 12192000"/>
              <a:gd name="connsiteY56" fmla="*/ 1878623 h 3482342"/>
              <a:gd name="connsiteX57" fmla="*/ 8495949 w 12192000"/>
              <a:gd name="connsiteY57" fmla="*/ 1902425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41837 w 12192000"/>
              <a:gd name="connsiteY68" fmla="*/ 1840640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686657 w 12192000"/>
              <a:gd name="connsiteY74" fmla="*/ 1907344 h 3482342"/>
              <a:gd name="connsiteX75" fmla="*/ 6651330 w 12192000"/>
              <a:gd name="connsiteY75" fmla="*/ 1922921 h 3482342"/>
              <a:gd name="connsiteX76" fmla="*/ 6622958 w 12192000"/>
              <a:gd name="connsiteY76" fmla="*/ 1936255 h 3482342"/>
              <a:gd name="connsiteX77" fmla="*/ 6522602 w 12192000"/>
              <a:gd name="connsiteY77" fmla="*/ 1954133 h 3482342"/>
              <a:gd name="connsiteX78" fmla="*/ 6444344 w 12192000"/>
              <a:gd name="connsiteY78" fmla="*/ 1969663 h 3482342"/>
              <a:gd name="connsiteX79" fmla="*/ 6409626 w 12192000"/>
              <a:gd name="connsiteY79" fmla="*/ 1978846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87205 w 12192000"/>
              <a:gd name="connsiteY83" fmla="*/ 2060048 h 3482342"/>
              <a:gd name="connsiteX84" fmla="*/ 6138780 w 12192000"/>
              <a:gd name="connsiteY84" fmla="*/ 2081918 h 3482342"/>
              <a:gd name="connsiteX85" fmla="*/ 6120125 w 12192000"/>
              <a:gd name="connsiteY85" fmla="*/ 2109475 h 3482342"/>
              <a:gd name="connsiteX86" fmla="*/ 6056576 w 12192000"/>
              <a:gd name="connsiteY86" fmla="*/ 2120066 h 3482342"/>
              <a:gd name="connsiteX87" fmla="*/ 5993794 w 12192000"/>
              <a:gd name="connsiteY87" fmla="*/ 2122569 h 3482342"/>
              <a:gd name="connsiteX88" fmla="*/ 5943601 w 12192000"/>
              <a:gd name="connsiteY88" fmla="*/ 2137719 h 3482342"/>
              <a:gd name="connsiteX89" fmla="*/ 5898141 w 12192000"/>
              <a:gd name="connsiteY89" fmla="*/ 2144806 h 3482342"/>
              <a:gd name="connsiteX90" fmla="*/ 5855337 w 12192000"/>
              <a:gd name="connsiteY90" fmla="*/ 2137719 h 3482342"/>
              <a:gd name="connsiteX91" fmla="*/ 5817682 w 12192000"/>
              <a:gd name="connsiteY91" fmla="*/ 2157358 h 3482342"/>
              <a:gd name="connsiteX92" fmla="*/ 5735300 w 12192000"/>
              <a:gd name="connsiteY92" fmla="*/ 2158902 h 3482342"/>
              <a:gd name="connsiteX93" fmla="*/ 5591469 w 12192000"/>
              <a:gd name="connsiteY93" fmla="*/ 2178389 h 3482342"/>
              <a:gd name="connsiteX94" fmla="*/ 5505818 w 12192000"/>
              <a:gd name="connsiteY94" fmla="*/ 2194207 h 3482342"/>
              <a:gd name="connsiteX95" fmla="*/ 5452860 w 12192000"/>
              <a:gd name="connsiteY95" fmla="*/ 2180085 h 3482342"/>
              <a:gd name="connsiteX96" fmla="*/ 5414282 w 12192000"/>
              <a:gd name="connsiteY96" fmla="*/ 2183070 h 3482342"/>
              <a:gd name="connsiteX97" fmla="*/ 5368369 w 12192000"/>
              <a:gd name="connsiteY97" fmla="*/ 2204272 h 3482342"/>
              <a:gd name="connsiteX98" fmla="*/ 5336354 w 12192000"/>
              <a:gd name="connsiteY98" fmla="*/ 2218920 h 3482342"/>
              <a:gd name="connsiteX99" fmla="*/ 5291263 w 12192000"/>
              <a:gd name="connsiteY99" fmla="*/ 2239182 h 3482342"/>
              <a:gd name="connsiteX100" fmla="*/ 5255152 w 12192000"/>
              <a:gd name="connsiteY100" fmla="*/ 2247164 h 3482342"/>
              <a:gd name="connsiteX101" fmla="*/ 5233796 w 12192000"/>
              <a:gd name="connsiteY101" fmla="*/ 2268260 h 3482342"/>
              <a:gd name="connsiteX102" fmla="*/ 5212786 w 12192000"/>
              <a:gd name="connsiteY102" fmla="*/ 2296592 h 3482342"/>
              <a:gd name="connsiteX103" fmla="*/ 5173523 w 12192000"/>
              <a:gd name="connsiteY103" fmla="*/ 2309057 h 3482342"/>
              <a:gd name="connsiteX104" fmla="*/ 5123830 w 12192000"/>
              <a:gd name="connsiteY104" fmla="*/ 2307070 h 3482342"/>
              <a:gd name="connsiteX105" fmla="*/ 5065426 w 12192000"/>
              <a:gd name="connsiteY105" fmla="*/ 2324076 h 3482342"/>
              <a:gd name="connsiteX106" fmla="*/ 4975908 w 12192000"/>
              <a:gd name="connsiteY106" fmla="*/ 2364128 h 3482342"/>
              <a:gd name="connsiteX107" fmla="*/ 4913723 w 12192000"/>
              <a:gd name="connsiteY107" fmla="*/ 2385265 h 3482342"/>
              <a:gd name="connsiteX108" fmla="*/ 4746485 w 12192000"/>
              <a:gd name="connsiteY108" fmla="*/ 2451769 h 3482342"/>
              <a:gd name="connsiteX109" fmla="*/ 4681588 w 12192000"/>
              <a:gd name="connsiteY109" fmla="*/ 2467494 h 3482342"/>
              <a:gd name="connsiteX110" fmla="*/ 1783655 w 12192000"/>
              <a:gd name="connsiteY110" fmla="*/ 3163860 h 3482342"/>
              <a:gd name="connsiteX111" fmla="*/ 1325955 w 12192000"/>
              <a:gd name="connsiteY111" fmla="*/ 3176692 h 3482342"/>
              <a:gd name="connsiteX112" fmla="*/ 1190384 w 12192000"/>
              <a:gd name="connsiteY112" fmla="*/ 3203504 h 3482342"/>
              <a:gd name="connsiteX113" fmla="*/ 1094537 w 12192000"/>
              <a:gd name="connsiteY113" fmla="*/ 3229469 h 3482342"/>
              <a:gd name="connsiteX114" fmla="*/ 779276 w 12192000"/>
              <a:gd name="connsiteY114" fmla="*/ 3327290 h 3482342"/>
              <a:gd name="connsiteX115" fmla="*/ 600378 w 12192000"/>
              <a:gd name="connsiteY115" fmla="*/ 3335250 h 3482342"/>
              <a:gd name="connsiteX116" fmla="*/ 493457 w 12192000"/>
              <a:gd name="connsiteY116" fmla="*/ 3365044 h 3482342"/>
              <a:gd name="connsiteX117" fmla="*/ 349402 w 12192000"/>
              <a:gd name="connsiteY117" fmla="*/ 3380897 h 3482342"/>
              <a:gd name="connsiteX118" fmla="*/ 192183 w 12192000"/>
              <a:gd name="connsiteY118" fmla="*/ 3460075 h 3482342"/>
              <a:gd name="connsiteX119" fmla="*/ 46713 w 12192000"/>
              <a:gd name="connsiteY119" fmla="*/ 3462986 h 3482342"/>
              <a:gd name="connsiteX120" fmla="*/ 2765 w 12192000"/>
              <a:gd name="connsiteY120" fmla="*/ 3480770 h 3482342"/>
              <a:gd name="connsiteX121" fmla="*/ 0 w 12192000"/>
              <a:gd name="connsiteY121" fmla="*/ 3482342 h 3482342"/>
              <a:gd name="connsiteX122" fmla="*/ 0 w 12192000"/>
              <a:gd name="connsiteY12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24988 h 3482342"/>
              <a:gd name="connsiteX30" fmla="*/ 10636304 w 12192000"/>
              <a:gd name="connsiteY30" fmla="*/ 1317928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32049 h 3482342"/>
              <a:gd name="connsiteX30" fmla="*/ 10636304 w 12192000"/>
              <a:gd name="connsiteY30" fmla="*/ 1317928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32049 h 3482342"/>
              <a:gd name="connsiteX30" fmla="*/ 10639834 w 12192000"/>
              <a:gd name="connsiteY30" fmla="*/ 1324989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723900 w 12192000"/>
              <a:gd name="connsiteY29" fmla="*/ 1318642 h 3482342"/>
              <a:gd name="connsiteX30" fmla="*/ 10679906 w 12192000"/>
              <a:gd name="connsiteY30" fmla="*/ 1332049 h 3482342"/>
              <a:gd name="connsiteX31" fmla="*/ 10639834 w 12192000"/>
              <a:gd name="connsiteY31" fmla="*/ 1324989 h 3482342"/>
              <a:gd name="connsiteX32" fmla="*/ 10603863 w 12192000"/>
              <a:gd name="connsiteY32" fmla="*/ 1346886 h 3482342"/>
              <a:gd name="connsiteX33" fmla="*/ 10573203 w 12192000"/>
              <a:gd name="connsiteY33" fmla="*/ 1351996 h 3482342"/>
              <a:gd name="connsiteX34" fmla="*/ 10513263 w 12192000"/>
              <a:gd name="connsiteY34" fmla="*/ 1350756 h 3482342"/>
              <a:gd name="connsiteX35" fmla="*/ 10464012 w 12192000"/>
              <a:gd name="connsiteY35" fmla="*/ 1391778 h 3482342"/>
              <a:gd name="connsiteX36" fmla="*/ 10405409 w 12192000"/>
              <a:gd name="connsiteY36" fmla="*/ 1422789 h 3482342"/>
              <a:gd name="connsiteX37" fmla="*/ 10370530 w 12192000"/>
              <a:gd name="connsiteY37" fmla="*/ 1441596 h 3482342"/>
              <a:gd name="connsiteX38" fmla="*/ 10314361 w 12192000"/>
              <a:gd name="connsiteY38" fmla="*/ 1466924 h 3482342"/>
              <a:gd name="connsiteX39" fmla="*/ 10264922 w 12192000"/>
              <a:gd name="connsiteY39" fmla="*/ 1472107 h 3482342"/>
              <a:gd name="connsiteX40" fmla="*/ 10201385 w 12192000"/>
              <a:gd name="connsiteY40" fmla="*/ 1477515 h 3482342"/>
              <a:gd name="connsiteX41" fmla="*/ 10120184 w 12192000"/>
              <a:gd name="connsiteY41" fmla="*/ 1466924 h 3482342"/>
              <a:gd name="connsiteX42" fmla="*/ 10058690 w 12192000"/>
              <a:gd name="connsiteY42" fmla="*/ 1474888 h 3482342"/>
              <a:gd name="connsiteX43" fmla="*/ 10004424 w 12192000"/>
              <a:gd name="connsiteY43" fmla="*/ 1489801 h 3482342"/>
              <a:gd name="connsiteX44" fmla="*/ 9999951 w 12192000"/>
              <a:gd name="connsiteY44" fmla="*/ 1499127 h 3482342"/>
              <a:gd name="connsiteX45" fmla="*/ 9845462 w 12192000"/>
              <a:gd name="connsiteY45" fmla="*/ 1548192 h 3482342"/>
              <a:gd name="connsiteX46" fmla="*/ 9736156 w 12192000"/>
              <a:gd name="connsiteY46" fmla="*/ 1581928 h 3482342"/>
              <a:gd name="connsiteX47" fmla="*/ 9693355 w 12192000"/>
              <a:gd name="connsiteY47" fmla="*/ 1602632 h 3482342"/>
              <a:gd name="connsiteX48" fmla="*/ 9664242 w 12192000"/>
              <a:gd name="connsiteY48" fmla="*/ 1622075 h 3482342"/>
              <a:gd name="connsiteX49" fmla="*/ 9579195 w 12192000"/>
              <a:gd name="connsiteY49" fmla="*/ 1648017 h 3482342"/>
              <a:gd name="connsiteX50" fmla="*/ 9433652 w 12192000"/>
              <a:gd name="connsiteY50" fmla="*/ 1681174 h 3482342"/>
              <a:gd name="connsiteX51" fmla="*/ 9403775 w 12192000"/>
              <a:gd name="connsiteY51" fmla="*/ 1690403 h 3482342"/>
              <a:gd name="connsiteX52" fmla="*/ 9382503 w 12192000"/>
              <a:gd name="connsiteY52" fmla="*/ 1706957 h 3482342"/>
              <a:gd name="connsiteX53" fmla="*/ 9381410 w 12192000"/>
              <a:gd name="connsiteY53" fmla="*/ 1718312 h 3482342"/>
              <a:gd name="connsiteX54" fmla="*/ 9365685 w 12192000"/>
              <a:gd name="connsiteY54" fmla="*/ 1724772 h 3482342"/>
              <a:gd name="connsiteX55" fmla="*/ 9278020 w 12192000"/>
              <a:gd name="connsiteY55" fmla="*/ 1741161 h 3482342"/>
              <a:gd name="connsiteX56" fmla="*/ 9217145 w 12192000"/>
              <a:gd name="connsiteY56" fmla="*/ 1771195 h 3482342"/>
              <a:gd name="connsiteX57" fmla="*/ 8955875 w 12192000"/>
              <a:gd name="connsiteY57" fmla="*/ 1796806 h 3482342"/>
              <a:gd name="connsiteX58" fmla="*/ 8648415 w 12192000"/>
              <a:gd name="connsiteY58" fmla="*/ 1878623 h 3482342"/>
              <a:gd name="connsiteX59" fmla="*/ 8495949 w 12192000"/>
              <a:gd name="connsiteY59" fmla="*/ 1902425 h 3482342"/>
              <a:gd name="connsiteX60" fmla="*/ 8236214 w 12192000"/>
              <a:gd name="connsiteY60" fmla="*/ 190972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41837 w 12192000"/>
              <a:gd name="connsiteY70" fmla="*/ 1840640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686657 w 12192000"/>
              <a:gd name="connsiteY76" fmla="*/ 1907344 h 3482342"/>
              <a:gd name="connsiteX77" fmla="*/ 6651330 w 12192000"/>
              <a:gd name="connsiteY77" fmla="*/ 1922921 h 3482342"/>
              <a:gd name="connsiteX78" fmla="*/ 6622958 w 12192000"/>
              <a:gd name="connsiteY78" fmla="*/ 1936255 h 3482342"/>
              <a:gd name="connsiteX79" fmla="*/ 6522602 w 12192000"/>
              <a:gd name="connsiteY79" fmla="*/ 1954133 h 3482342"/>
              <a:gd name="connsiteX80" fmla="*/ 6444344 w 12192000"/>
              <a:gd name="connsiteY80" fmla="*/ 1969663 h 3482342"/>
              <a:gd name="connsiteX81" fmla="*/ 6409626 w 12192000"/>
              <a:gd name="connsiteY81" fmla="*/ 1978846 h 3482342"/>
              <a:gd name="connsiteX82" fmla="*/ 6333446 w 12192000"/>
              <a:gd name="connsiteY82" fmla="*/ 1997163 h 3482342"/>
              <a:gd name="connsiteX83" fmla="*/ 6294933 w 12192000"/>
              <a:gd name="connsiteY83" fmla="*/ 2019412 h 3482342"/>
              <a:gd name="connsiteX84" fmla="*/ 6238719 w 12192000"/>
              <a:gd name="connsiteY84" fmla="*/ 2042547 h 3482342"/>
              <a:gd name="connsiteX85" fmla="*/ 6187205 w 12192000"/>
              <a:gd name="connsiteY85" fmla="*/ 2060048 h 3482342"/>
              <a:gd name="connsiteX86" fmla="*/ 6138780 w 12192000"/>
              <a:gd name="connsiteY86" fmla="*/ 2081918 h 3482342"/>
              <a:gd name="connsiteX87" fmla="*/ 6120125 w 12192000"/>
              <a:gd name="connsiteY87" fmla="*/ 2109475 h 3482342"/>
              <a:gd name="connsiteX88" fmla="*/ 6056576 w 12192000"/>
              <a:gd name="connsiteY88" fmla="*/ 2120066 h 3482342"/>
              <a:gd name="connsiteX89" fmla="*/ 5993794 w 12192000"/>
              <a:gd name="connsiteY89" fmla="*/ 2122569 h 3482342"/>
              <a:gd name="connsiteX90" fmla="*/ 5943601 w 12192000"/>
              <a:gd name="connsiteY90" fmla="*/ 2137719 h 3482342"/>
              <a:gd name="connsiteX91" fmla="*/ 5898141 w 12192000"/>
              <a:gd name="connsiteY91" fmla="*/ 2144806 h 3482342"/>
              <a:gd name="connsiteX92" fmla="*/ 5855337 w 12192000"/>
              <a:gd name="connsiteY92" fmla="*/ 2137719 h 3482342"/>
              <a:gd name="connsiteX93" fmla="*/ 5817682 w 12192000"/>
              <a:gd name="connsiteY93" fmla="*/ 2157358 h 3482342"/>
              <a:gd name="connsiteX94" fmla="*/ 5735300 w 12192000"/>
              <a:gd name="connsiteY94" fmla="*/ 2158902 h 3482342"/>
              <a:gd name="connsiteX95" fmla="*/ 5591469 w 12192000"/>
              <a:gd name="connsiteY95" fmla="*/ 2178389 h 3482342"/>
              <a:gd name="connsiteX96" fmla="*/ 5505818 w 12192000"/>
              <a:gd name="connsiteY96" fmla="*/ 2194207 h 3482342"/>
              <a:gd name="connsiteX97" fmla="*/ 5452860 w 12192000"/>
              <a:gd name="connsiteY97" fmla="*/ 2180085 h 3482342"/>
              <a:gd name="connsiteX98" fmla="*/ 5414282 w 12192000"/>
              <a:gd name="connsiteY98" fmla="*/ 2183070 h 3482342"/>
              <a:gd name="connsiteX99" fmla="*/ 5368369 w 12192000"/>
              <a:gd name="connsiteY99" fmla="*/ 2204272 h 3482342"/>
              <a:gd name="connsiteX100" fmla="*/ 5336354 w 12192000"/>
              <a:gd name="connsiteY100" fmla="*/ 2218920 h 3482342"/>
              <a:gd name="connsiteX101" fmla="*/ 5291263 w 12192000"/>
              <a:gd name="connsiteY101" fmla="*/ 2239182 h 3482342"/>
              <a:gd name="connsiteX102" fmla="*/ 5255152 w 12192000"/>
              <a:gd name="connsiteY102" fmla="*/ 2247164 h 3482342"/>
              <a:gd name="connsiteX103" fmla="*/ 5233796 w 12192000"/>
              <a:gd name="connsiteY103" fmla="*/ 2268260 h 3482342"/>
              <a:gd name="connsiteX104" fmla="*/ 5212786 w 12192000"/>
              <a:gd name="connsiteY104" fmla="*/ 2296592 h 3482342"/>
              <a:gd name="connsiteX105" fmla="*/ 5173523 w 12192000"/>
              <a:gd name="connsiteY105" fmla="*/ 2309057 h 3482342"/>
              <a:gd name="connsiteX106" fmla="*/ 5123830 w 12192000"/>
              <a:gd name="connsiteY106" fmla="*/ 2307070 h 3482342"/>
              <a:gd name="connsiteX107" fmla="*/ 5065426 w 12192000"/>
              <a:gd name="connsiteY107" fmla="*/ 2324076 h 3482342"/>
              <a:gd name="connsiteX108" fmla="*/ 4975908 w 12192000"/>
              <a:gd name="connsiteY108" fmla="*/ 2364128 h 3482342"/>
              <a:gd name="connsiteX109" fmla="*/ 4913723 w 12192000"/>
              <a:gd name="connsiteY109" fmla="*/ 2385265 h 3482342"/>
              <a:gd name="connsiteX110" fmla="*/ 4746485 w 12192000"/>
              <a:gd name="connsiteY110" fmla="*/ 2451769 h 3482342"/>
              <a:gd name="connsiteX111" fmla="*/ 4681588 w 12192000"/>
              <a:gd name="connsiteY111" fmla="*/ 2467494 h 3482342"/>
              <a:gd name="connsiteX112" fmla="*/ 1783655 w 12192000"/>
              <a:gd name="connsiteY112" fmla="*/ 3163860 h 3482342"/>
              <a:gd name="connsiteX113" fmla="*/ 1325955 w 12192000"/>
              <a:gd name="connsiteY113" fmla="*/ 3176692 h 3482342"/>
              <a:gd name="connsiteX114" fmla="*/ 1190384 w 12192000"/>
              <a:gd name="connsiteY114" fmla="*/ 3203504 h 3482342"/>
              <a:gd name="connsiteX115" fmla="*/ 1094537 w 12192000"/>
              <a:gd name="connsiteY115" fmla="*/ 3229469 h 3482342"/>
              <a:gd name="connsiteX116" fmla="*/ 779276 w 12192000"/>
              <a:gd name="connsiteY116" fmla="*/ 3327290 h 3482342"/>
              <a:gd name="connsiteX117" fmla="*/ 600378 w 12192000"/>
              <a:gd name="connsiteY117" fmla="*/ 3335250 h 3482342"/>
              <a:gd name="connsiteX118" fmla="*/ 493457 w 12192000"/>
              <a:gd name="connsiteY118" fmla="*/ 3365044 h 3482342"/>
              <a:gd name="connsiteX119" fmla="*/ 349402 w 12192000"/>
              <a:gd name="connsiteY119" fmla="*/ 3380897 h 3482342"/>
              <a:gd name="connsiteX120" fmla="*/ 192183 w 12192000"/>
              <a:gd name="connsiteY120" fmla="*/ 3460075 h 3482342"/>
              <a:gd name="connsiteX121" fmla="*/ 46713 w 12192000"/>
              <a:gd name="connsiteY121" fmla="*/ 3462986 h 3482342"/>
              <a:gd name="connsiteX122" fmla="*/ 2765 w 12192000"/>
              <a:gd name="connsiteY122" fmla="*/ 3480770 h 3482342"/>
              <a:gd name="connsiteX123" fmla="*/ 0 w 12192000"/>
              <a:gd name="connsiteY123" fmla="*/ 3482342 h 3482342"/>
              <a:gd name="connsiteX124" fmla="*/ 0 w 12192000"/>
              <a:gd name="connsiteY12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79242 w 12192000"/>
              <a:gd name="connsiteY27" fmla="*/ 1269215 h 3482342"/>
              <a:gd name="connsiteX28" fmla="*/ 10850998 w 12192000"/>
              <a:gd name="connsiteY28" fmla="*/ 1269215 h 3482342"/>
              <a:gd name="connsiteX29" fmla="*/ 10815658 w 12192000"/>
              <a:gd name="connsiteY29" fmla="*/ 1287849 h 3482342"/>
              <a:gd name="connsiteX30" fmla="*/ 10723900 w 12192000"/>
              <a:gd name="connsiteY30" fmla="*/ 1318642 h 3482342"/>
              <a:gd name="connsiteX31" fmla="*/ 10679906 w 12192000"/>
              <a:gd name="connsiteY31" fmla="*/ 1332049 h 3482342"/>
              <a:gd name="connsiteX32" fmla="*/ 10639834 w 12192000"/>
              <a:gd name="connsiteY32" fmla="*/ 1324989 h 3482342"/>
              <a:gd name="connsiteX33" fmla="*/ 10603863 w 12192000"/>
              <a:gd name="connsiteY33" fmla="*/ 1346886 h 3482342"/>
              <a:gd name="connsiteX34" fmla="*/ 10573203 w 12192000"/>
              <a:gd name="connsiteY34" fmla="*/ 1351996 h 3482342"/>
              <a:gd name="connsiteX35" fmla="*/ 10513263 w 12192000"/>
              <a:gd name="connsiteY35" fmla="*/ 1350756 h 3482342"/>
              <a:gd name="connsiteX36" fmla="*/ 10464012 w 12192000"/>
              <a:gd name="connsiteY36" fmla="*/ 1391778 h 3482342"/>
              <a:gd name="connsiteX37" fmla="*/ 10405409 w 12192000"/>
              <a:gd name="connsiteY37" fmla="*/ 1422789 h 3482342"/>
              <a:gd name="connsiteX38" fmla="*/ 10370530 w 12192000"/>
              <a:gd name="connsiteY38" fmla="*/ 1441596 h 3482342"/>
              <a:gd name="connsiteX39" fmla="*/ 10314361 w 12192000"/>
              <a:gd name="connsiteY39" fmla="*/ 1466924 h 3482342"/>
              <a:gd name="connsiteX40" fmla="*/ 10264922 w 12192000"/>
              <a:gd name="connsiteY40" fmla="*/ 1472107 h 3482342"/>
              <a:gd name="connsiteX41" fmla="*/ 10201385 w 12192000"/>
              <a:gd name="connsiteY41" fmla="*/ 1477515 h 3482342"/>
              <a:gd name="connsiteX42" fmla="*/ 10120184 w 12192000"/>
              <a:gd name="connsiteY42" fmla="*/ 1466924 h 3482342"/>
              <a:gd name="connsiteX43" fmla="*/ 10058690 w 12192000"/>
              <a:gd name="connsiteY43" fmla="*/ 1474888 h 3482342"/>
              <a:gd name="connsiteX44" fmla="*/ 10004424 w 12192000"/>
              <a:gd name="connsiteY44" fmla="*/ 1489801 h 3482342"/>
              <a:gd name="connsiteX45" fmla="*/ 9999951 w 12192000"/>
              <a:gd name="connsiteY45" fmla="*/ 1499127 h 3482342"/>
              <a:gd name="connsiteX46" fmla="*/ 9845462 w 12192000"/>
              <a:gd name="connsiteY46" fmla="*/ 1548192 h 3482342"/>
              <a:gd name="connsiteX47" fmla="*/ 9736156 w 12192000"/>
              <a:gd name="connsiteY47" fmla="*/ 1581928 h 3482342"/>
              <a:gd name="connsiteX48" fmla="*/ 9693355 w 12192000"/>
              <a:gd name="connsiteY48" fmla="*/ 1602632 h 3482342"/>
              <a:gd name="connsiteX49" fmla="*/ 9664242 w 12192000"/>
              <a:gd name="connsiteY49" fmla="*/ 1622075 h 3482342"/>
              <a:gd name="connsiteX50" fmla="*/ 9579195 w 12192000"/>
              <a:gd name="connsiteY50" fmla="*/ 1648017 h 3482342"/>
              <a:gd name="connsiteX51" fmla="*/ 9433652 w 12192000"/>
              <a:gd name="connsiteY51" fmla="*/ 1681174 h 3482342"/>
              <a:gd name="connsiteX52" fmla="*/ 9403775 w 12192000"/>
              <a:gd name="connsiteY52" fmla="*/ 1690403 h 3482342"/>
              <a:gd name="connsiteX53" fmla="*/ 9382503 w 12192000"/>
              <a:gd name="connsiteY53" fmla="*/ 1706957 h 3482342"/>
              <a:gd name="connsiteX54" fmla="*/ 9381410 w 12192000"/>
              <a:gd name="connsiteY54" fmla="*/ 1718312 h 3482342"/>
              <a:gd name="connsiteX55" fmla="*/ 9365685 w 12192000"/>
              <a:gd name="connsiteY55" fmla="*/ 1724772 h 3482342"/>
              <a:gd name="connsiteX56" fmla="*/ 9278020 w 12192000"/>
              <a:gd name="connsiteY56" fmla="*/ 1741161 h 3482342"/>
              <a:gd name="connsiteX57" fmla="*/ 9217145 w 12192000"/>
              <a:gd name="connsiteY57" fmla="*/ 1771195 h 3482342"/>
              <a:gd name="connsiteX58" fmla="*/ 8955875 w 12192000"/>
              <a:gd name="connsiteY58" fmla="*/ 1796806 h 3482342"/>
              <a:gd name="connsiteX59" fmla="*/ 8648415 w 12192000"/>
              <a:gd name="connsiteY59" fmla="*/ 1878623 h 3482342"/>
              <a:gd name="connsiteX60" fmla="*/ 8495949 w 12192000"/>
              <a:gd name="connsiteY60" fmla="*/ 1902425 h 3482342"/>
              <a:gd name="connsiteX61" fmla="*/ 8236214 w 12192000"/>
              <a:gd name="connsiteY61" fmla="*/ 190972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41837 w 12192000"/>
              <a:gd name="connsiteY71" fmla="*/ 1840640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686657 w 12192000"/>
              <a:gd name="connsiteY77" fmla="*/ 1907344 h 3482342"/>
              <a:gd name="connsiteX78" fmla="*/ 6651330 w 12192000"/>
              <a:gd name="connsiteY78" fmla="*/ 1922921 h 3482342"/>
              <a:gd name="connsiteX79" fmla="*/ 6622958 w 12192000"/>
              <a:gd name="connsiteY79" fmla="*/ 1936255 h 3482342"/>
              <a:gd name="connsiteX80" fmla="*/ 6522602 w 12192000"/>
              <a:gd name="connsiteY80" fmla="*/ 1954133 h 3482342"/>
              <a:gd name="connsiteX81" fmla="*/ 6444344 w 12192000"/>
              <a:gd name="connsiteY81" fmla="*/ 1969663 h 3482342"/>
              <a:gd name="connsiteX82" fmla="*/ 6409626 w 12192000"/>
              <a:gd name="connsiteY82" fmla="*/ 1978846 h 3482342"/>
              <a:gd name="connsiteX83" fmla="*/ 6333446 w 12192000"/>
              <a:gd name="connsiteY83" fmla="*/ 1997163 h 3482342"/>
              <a:gd name="connsiteX84" fmla="*/ 6294933 w 12192000"/>
              <a:gd name="connsiteY84" fmla="*/ 2019412 h 3482342"/>
              <a:gd name="connsiteX85" fmla="*/ 6238719 w 12192000"/>
              <a:gd name="connsiteY85" fmla="*/ 2042547 h 3482342"/>
              <a:gd name="connsiteX86" fmla="*/ 6187205 w 12192000"/>
              <a:gd name="connsiteY86" fmla="*/ 2060048 h 3482342"/>
              <a:gd name="connsiteX87" fmla="*/ 6138780 w 12192000"/>
              <a:gd name="connsiteY87" fmla="*/ 2081918 h 3482342"/>
              <a:gd name="connsiteX88" fmla="*/ 6120125 w 12192000"/>
              <a:gd name="connsiteY88" fmla="*/ 2109475 h 3482342"/>
              <a:gd name="connsiteX89" fmla="*/ 6056576 w 12192000"/>
              <a:gd name="connsiteY89" fmla="*/ 2120066 h 3482342"/>
              <a:gd name="connsiteX90" fmla="*/ 5993794 w 12192000"/>
              <a:gd name="connsiteY90" fmla="*/ 2122569 h 3482342"/>
              <a:gd name="connsiteX91" fmla="*/ 5943601 w 12192000"/>
              <a:gd name="connsiteY91" fmla="*/ 2137719 h 3482342"/>
              <a:gd name="connsiteX92" fmla="*/ 5898141 w 12192000"/>
              <a:gd name="connsiteY92" fmla="*/ 2144806 h 3482342"/>
              <a:gd name="connsiteX93" fmla="*/ 5855337 w 12192000"/>
              <a:gd name="connsiteY93" fmla="*/ 2137719 h 3482342"/>
              <a:gd name="connsiteX94" fmla="*/ 5817682 w 12192000"/>
              <a:gd name="connsiteY94" fmla="*/ 2157358 h 3482342"/>
              <a:gd name="connsiteX95" fmla="*/ 5735300 w 12192000"/>
              <a:gd name="connsiteY95" fmla="*/ 2158902 h 3482342"/>
              <a:gd name="connsiteX96" fmla="*/ 5591469 w 12192000"/>
              <a:gd name="connsiteY96" fmla="*/ 2178389 h 3482342"/>
              <a:gd name="connsiteX97" fmla="*/ 5505818 w 12192000"/>
              <a:gd name="connsiteY97" fmla="*/ 2194207 h 3482342"/>
              <a:gd name="connsiteX98" fmla="*/ 5452860 w 12192000"/>
              <a:gd name="connsiteY98" fmla="*/ 2180085 h 3482342"/>
              <a:gd name="connsiteX99" fmla="*/ 5414282 w 12192000"/>
              <a:gd name="connsiteY99" fmla="*/ 2183070 h 3482342"/>
              <a:gd name="connsiteX100" fmla="*/ 5368369 w 12192000"/>
              <a:gd name="connsiteY100" fmla="*/ 2204272 h 3482342"/>
              <a:gd name="connsiteX101" fmla="*/ 5336354 w 12192000"/>
              <a:gd name="connsiteY101" fmla="*/ 2218920 h 3482342"/>
              <a:gd name="connsiteX102" fmla="*/ 5291263 w 12192000"/>
              <a:gd name="connsiteY102" fmla="*/ 2239182 h 3482342"/>
              <a:gd name="connsiteX103" fmla="*/ 5255152 w 12192000"/>
              <a:gd name="connsiteY103" fmla="*/ 2247164 h 3482342"/>
              <a:gd name="connsiteX104" fmla="*/ 5233796 w 12192000"/>
              <a:gd name="connsiteY104" fmla="*/ 2268260 h 3482342"/>
              <a:gd name="connsiteX105" fmla="*/ 5212786 w 12192000"/>
              <a:gd name="connsiteY105" fmla="*/ 2296592 h 3482342"/>
              <a:gd name="connsiteX106" fmla="*/ 5173523 w 12192000"/>
              <a:gd name="connsiteY106" fmla="*/ 2309057 h 3482342"/>
              <a:gd name="connsiteX107" fmla="*/ 5123830 w 12192000"/>
              <a:gd name="connsiteY107" fmla="*/ 2307070 h 3482342"/>
              <a:gd name="connsiteX108" fmla="*/ 5065426 w 12192000"/>
              <a:gd name="connsiteY108" fmla="*/ 2324076 h 3482342"/>
              <a:gd name="connsiteX109" fmla="*/ 4975908 w 12192000"/>
              <a:gd name="connsiteY109" fmla="*/ 2364128 h 3482342"/>
              <a:gd name="connsiteX110" fmla="*/ 4913723 w 12192000"/>
              <a:gd name="connsiteY110" fmla="*/ 2385265 h 3482342"/>
              <a:gd name="connsiteX111" fmla="*/ 4746485 w 12192000"/>
              <a:gd name="connsiteY111" fmla="*/ 2451769 h 3482342"/>
              <a:gd name="connsiteX112" fmla="*/ 4681588 w 12192000"/>
              <a:gd name="connsiteY112" fmla="*/ 2467494 h 3482342"/>
              <a:gd name="connsiteX113" fmla="*/ 1783655 w 12192000"/>
              <a:gd name="connsiteY113" fmla="*/ 3163860 h 3482342"/>
              <a:gd name="connsiteX114" fmla="*/ 1325955 w 12192000"/>
              <a:gd name="connsiteY114" fmla="*/ 3176692 h 3482342"/>
              <a:gd name="connsiteX115" fmla="*/ 1190384 w 12192000"/>
              <a:gd name="connsiteY115" fmla="*/ 3203504 h 3482342"/>
              <a:gd name="connsiteX116" fmla="*/ 1094537 w 12192000"/>
              <a:gd name="connsiteY116" fmla="*/ 3229469 h 3482342"/>
              <a:gd name="connsiteX117" fmla="*/ 779276 w 12192000"/>
              <a:gd name="connsiteY117" fmla="*/ 3327290 h 3482342"/>
              <a:gd name="connsiteX118" fmla="*/ 600378 w 12192000"/>
              <a:gd name="connsiteY118" fmla="*/ 3335250 h 3482342"/>
              <a:gd name="connsiteX119" fmla="*/ 493457 w 12192000"/>
              <a:gd name="connsiteY119" fmla="*/ 3365044 h 3482342"/>
              <a:gd name="connsiteX120" fmla="*/ 349402 w 12192000"/>
              <a:gd name="connsiteY120" fmla="*/ 3380897 h 3482342"/>
              <a:gd name="connsiteX121" fmla="*/ 192183 w 12192000"/>
              <a:gd name="connsiteY121" fmla="*/ 3460075 h 3482342"/>
              <a:gd name="connsiteX122" fmla="*/ 46713 w 12192000"/>
              <a:gd name="connsiteY122" fmla="*/ 3462986 h 3482342"/>
              <a:gd name="connsiteX123" fmla="*/ 2765 w 12192000"/>
              <a:gd name="connsiteY123" fmla="*/ 3480770 h 3482342"/>
              <a:gd name="connsiteX124" fmla="*/ 0 w 12192000"/>
              <a:gd name="connsiteY124" fmla="*/ 3482342 h 3482342"/>
              <a:gd name="connsiteX125" fmla="*/ 0 w 12192000"/>
              <a:gd name="connsiteY12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14361 w 12192000"/>
              <a:gd name="connsiteY40" fmla="*/ 1466924 h 3482342"/>
              <a:gd name="connsiteX41" fmla="*/ 10264922 w 12192000"/>
              <a:gd name="connsiteY41" fmla="*/ 1472107 h 3482342"/>
              <a:gd name="connsiteX42" fmla="*/ 10201385 w 12192000"/>
              <a:gd name="connsiteY42" fmla="*/ 1477515 h 3482342"/>
              <a:gd name="connsiteX43" fmla="*/ 10120184 w 12192000"/>
              <a:gd name="connsiteY43" fmla="*/ 1466924 h 3482342"/>
              <a:gd name="connsiteX44" fmla="*/ 10058690 w 12192000"/>
              <a:gd name="connsiteY44" fmla="*/ 1474888 h 3482342"/>
              <a:gd name="connsiteX45" fmla="*/ 10004424 w 12192000"/>
              <a:gd name="connsiteY45" fmla="*/ 1489801 h 3482342"/>
              <a:gd name="connsiteX46" fmla="*/ 9999951 w 12192000"/>
              <a:gd name="connsiteY46" fmla="*/ 1499127 h 3482342"/>
              <a:gd name="connsiteX47" fmla="*/ 9845462 w 12192000"/>
              <a:gd name="connsiteY47" fmla="*/ 1548192 h 3482342"/>
              <a:gd name="connsiteX48" fmla="*/ 9736156 w 12192000"/>
              <a:gd name="connsiteY48" fmla="*/ 1581928 h 3482342"/>
              <a:gd name="connsiteX49" fmla="*/ 9693355 w 12192000"/>
              <a:gd name="connsiteY49" fmla="*/ 1602632 h 3482342"/>
              <a:gd name="connsiteX50" fmla="*/ 9664242 w 12192000"/>
              <a:gd name="connsiteY50" fmla="*/ 1622075 h 3482342"/>
              <a:gd name="connsiteX51" fmla="*/ 9579195 w 12192000"/>
              <a:gd name="connsiteY51" fmla="*/ 1648017 h 3482342"/>
              <a:gd name="connsiteX52" fmla="*/ 9433652 w 12192000"/>
              <a:gd name="connsiteY52" fmla="*/ 1681174 h 3482342"/>
              <a:gd name="connsiteX53" fmla="*/ 9403775 w 12192000"/>
              <a:gd name="connsiteY53" fmla="*/ 1690403 h 3482342"/>
              <a:gd name="connsiteX54" fmla="*/ 9382503 w 12192000"/>
              <a:gd name="connsiteY54" fmla="*/ 1706957 h 3482342"/>
              <a:gd name="connsiteX55" fmla="*/ 9381410 w 12192000"/>
              <a:gd name="connsiteY55" fmla="*/ 1718312 h 3482342"/>
              <a:gd name="connsiteX56" fmla="*/ 9365685 w 12192000"/>
              <a:gd name="connsiteY56" fmla="*/ 1724772 h 3482342"/>
              <a:gd name="connsiteX57" fmla="*/ 9278020 w 12192000"/>
              <a:gd name="connsiteY57" fmla="*/ 1741161 h 3482342"/>
              <a:gd name="connsiteX58" fmla="*/ 9217145 w 12192000"/>
              <a:gd name="connsiteY58" fmla="*/ 1771195 h 3482342"/>
              <a:gd name="connsiteX59" fmla="*/ 8955875 w 12192000"/>
              <a:gd name="connsiteY59" fmla="*/ 1796806 h 3482342"/>
              <a:gd name="connsiteX60" fmla="*/ 8648415 w 12192000"/>
              <a:gd name="connsiteY60" fmla="*/ 1878623 h 3482342"/>
              <a:gd name="connsiteX61" fmla="*/ 8495949 w 12192000"/>
              <a:gd name="connsiteY61" fmla="*/ 1902425 h 3482342"/>
              <a:gd name="connsiteX62" fmla="*/ 8236214 w 12192000"/>
              <a:gd name="connsiteY62" fmla="*/ 1909725 h 3482342"/>
              <a:gd name="connsiteX63" fmla="*/ 8132104 w 12192000"/>
              <a:gd name="connsiteY63" fmla="*/ 1895727 h 3482342"/>
              <a:gd name="connsiteX64" fmla="*/ 7918078 w 12192000"/>
              <a:gd name="connsiteY64" fmla="*/ 1862668 h 3482342"/>
              <a:gd name="connsiteX65" fmla="*/ 7817899 w 12192000"/>
              <a:gd name="connsiteY65" fmla="*/ 1862176 h 3482342"/>
              <a:gd name="connsiteX66" fmla="*/ 7768994 w 12192000"/>
              <a:gd name="connsiteY66" fmla="*/ 1855721 h 3482342"/>
              <a:gd name="connsiteX67" fmla="*/ 7618027 w 12192000"/>
              <a:gd name="connsiteY67" fmla="*/ 1830959 h 3482342"/>
              <a:gd name="connsiteX68" fmla="*/ 7449425 w 12192000"/>
              <a:gd name="connsiteY68" fmla="*/ 1810910 h 3482342"/>
              <a:gd name="connsiteX69" fmla="*/ 7342915 w 12192000"/>
              <a:gd name="connsiteY69" fmla="*/ 1819827 h 3482342"/>
              <a:gd name="connsiteX70" fmla="*/ 7255191 w 12192000"/>
              <a:gd name="connsiteY70" fmla="*/ 1834354 h 3482342"/>
              <a:gd name="connsiteX71" fmla="*/ 7131205 w 12192000"/>
              <a:gd name="connsiteY71" fmla="*/ 1845557 h 3482342"/>
              <a:gd name="connsiteX72" fmla="*/ 6941837 w 12192000"/>
              <a:gd name="connsiteY72" fmla="*/ 1840640 h 3482342"/>
              <a:gd name="connsiteX73" fmla="*/ 6837145 w 12192000"/>
              <a:gd name="connsiteY73" fmla="*/ 1870724 h 3482342"/>
              <a:gd name="connsiteX74" fmla="*/ 6753991 w 12192000"/>
              <a:gd name="connsiteY74" fmla="*/ 1860969 h 3482342"/>
              <a:gd name="connsiteX75" fmla="*/ 6727754 w 12192000"/>
              <a:gd name="connsiteY75" fmla="*/ 1882372 h 3482342"/>
              <a:gd name="connsiteX76" fmla="*/ 6723371 w 12192000"/>
              <a:gd name="connsiteY76" fmla="*/ 1886494 h 3482342"/>
              <a:gd name="connsiteX77" fmla="*/ 6702779 w 12192000"/>
              <a:gd name="connsiteY77" fmla="*/ 1893601 h 3482342"/>
              <a:gd name="connsiteX78" fmla="*/ 6686657 w 12192000"/>
              <a:gd name="connsiteY78" fmla="*/ 1907344 h 3482342"/>
              <a:gd name="connsiteX79" fmla="*/ 6651330 w 12192000"/>
              <a:gd name="connsiteY79" fmla="*/ 1922921 h 3482342"/>
              <a:gd name="connsiteX80" fmla="*/ 6622958 w 12192000"/>
              <a:gd name="connsiteY80" fmla="*/ 1936255 h 3482342"/>
              <a:gd name="connsiteX81" fmla="*/ 6522602 w 12192000"/>
              <a:gd name="connsiteY81" fmla="*/ 1954133 h 3482342"/>
              <a:gd name="connsiteX82" fmla="*/ 6444344 w 12192000"/>
              <a:gd name="connsiteY82" fmla="*/ 1969663 h 3482342"/>
              <a:gd name="connsiteX83" fmla="*/ 6409626 w 12192000"/>
              <a:gd name="connsiteY83" fmla="*/ 1978846 h 3482342"/>
              <a:gd name="connsiteX84" fmla="*/ 6333446 w 12192000"/>
              <a:gd name="connsiteY84" fmla="*/ 1997163 h 3482342"/>
              <a:gd name="connsiteX85" fmla="*/ 6294933 w 12192000"/>
              <a:gd name="connsiteY85" fmla="*/ 2019412 h 3482342"/>
              <a:gd name="connsiteX86" fmla="*/ 6238719 w 12192000"/>
              <a:gd name="connsiteY86" fmla="*/ 2042547 h 3482342"/>
              <a:gd name="connsiteX87" fmla="*/ 6187205 w 12192000"/>
              <a:gd name="connsiteY87" fmla="*/ 2060048 h 3482342"/>
              <a:gd name="connsiteX88" fmla="*/ 6138780 w 12192000"/>
              <a:gd name="connsiteY88" fmla="*/ 2081918 h 3482342"/>
              <a:gd name="connsiteX89" fmla="*/ 6120125 w 12192000"/>
              <a:gd name="connsiteY89" fmla="*/ 2109475 h 3482342"/>
              <a:gd name="connsiteX90" fmla="*/ 6056576 w 12192000"/>
              <a:gd name="connsiteY90" fmla="*/ 2120066 h 3482342"/>
              <a:gd name="connsiteX91" fmla="*/ 5993794 w 12192000"/>
              <a:gd name="connsiteY91" fmla="*/ 2122569 h 3482342"/>
              <a:gd name="connsiteX92" fmla="*/ 5943601 w 12192000"/>
              <a:gd name="connsiteY92" fmla="*/ 2137719 h 3482342"/>
              <a:gd name="connsiteX93" fmla="*/ 5898141 w 12192000"/>
              <a:gd name="connsiteY93" fmla="*/ 2144806 h 3482342"/>
              <a:gd name="connsiteX94" fmla="*/ 5855337 w 12192000"/>
              <a:gd name="connsiteY94" fmla="*/ 2137719 h 3482342"/>
              <a:gd name="connsiteX95" fmla="*/ 5817682 w 12192000"/>
              <a:gd name="connsiteY95" fmla="*/ 2157358 h 3482342"/>
              <a:gd name="connsiteX96" fmla="*/ 5735300 w 12192000"/>
              <a:gd name="connsiteY96" fmla="*/ 2158902 h 3482342"/>
              <a:gd name="connsiteX97" fmla="*/ 5591469 w 12192000"/>
              <a:gd name="connsiteY97" fmla="*/ 2178389 h 3482342"/>
              <a:gd name="connsiteX98" fmla="*/ 5505818 w 12192000"/>
              <a:gd name="connsiteY98" fmla="*/ 2194207 h 3482342"/>
              <a:gd name="connsiteX99" fmla="*/ 5452860 w 12192000"/>
              <a:gd name="connsiteY99" fmla="*/ 2180085 h 3482342"/>
              <a:gd name="connsiteX100" fmla="*/ 5414282 w 12192000"/>
              <a:gd name="connsiteY100" fmla="*/ 2183070 h 3482342"/>
              <a:gd name="connsiteX101" fmla="*/ 5368369 w 12192000"/>
              <a:gd name="connsiteY101" fmla="*/ 2204272 h 3482342"/>
              <a:gd name="connsiteX102" fmla="*/ 5336354 w 12192000"/>
              <a:gd name="connsiteY102" fmla="*/ 2218920 h 3482342"/>
              <a:gd name="connsiteX103" fmla="*/ 5291263 w 12192000"/>
              <a:gd name="connsiteY103" fmla="*/ 2239182 h 3482342"/>
              <a:gd name="connsiteX104" fmla="*/ 5255152 w 12192000"/>
              <a:gd name="connsiteY104" fmla="*/ 2247164 h 3482342"/>
              <a:gd name="connsiteX105" fmla="*/ 5233796 w 12192000"/>
              <a:gd name="connsiteY105" fmla="*/ 2268260 h 3482342"/>
              <a:gd name="connsiteX106" fmla="*/ 5212786 w 12192000"/>
              <a:gd name="connsiteY106" fmla="*/ 2296592 h 3482342"/>
              <a:gd name="connsiteX107" fmla="*/ 5173523 w 12192000"/>
              <a:gd name="connsiteY107" fmla="*/ 2309057 h 3482342"/>
              <a:gd name="connsiteX108" fmla="*/ 5123830 w 12192000"/>
              <a:gd name="connsiteY108" fmla="*/ 2307070 h 3482342"/>
              <a:gd name="connsiteX109" fmla="*/ 5065426 w 12192000"/>
              <a:gd name="connsiteY109" fmla="*/ 2324076 h 3482342"/>
              <a:gd name="connsiteX110" fmla="*/ 4975908 w 12192000"/>
              <a:gd name="connsiteY110" fmla="*/ 2364128 h 3482342"/>
              <a:gd name="connsiteX111" fmla="*/ 4913723 w 12192000"/>
              <a:gd name="connsiteY111" fmla="*/ 2385265 h 3482342"/>
              <a:gd name="connsiteX112" fmla="*/ 4746485 w 12192000"/>
              <a:gd name="connsiteY112" fmla="*/ 2451769 h 3482342"/>
              <a:gd name="connsiteX113" fmla="*/ 4681588 w 12192000"/>
              <a:gd name="connsiteY113" fmla="*/ 2467494 h 3482342"/>
              <a:gd name="connsiteX114" fmla="*/ 1783655 w 12192000"/>
              <a:gd name="connsiteY114" fmla="*/ 3163860 h 3482342"/>
              <a:gd name="connsiteX115" fmla="*/ 1325955 w 12192000"/>
              <a:gd name="connsiteY115" fmla="*/ 3176692 h 3482342"/>
              <a:gd name="connsiteX116" fmla="*/ 1190384 w 12192000"/>
              <a:gd name="connsiteY116" fmla="*/ 3203504 h 3482342"/>
              <a:gd name="connsiteX117" fmla="*/ 1094537 w 12192000"/>
              <a:gd name="connsiteY117" fmla="*/ 3229469 h 3482342"/>
              <a:gd name="connsiteX118" fmla="*/ 779276 w 12192000"/>
              <a:gd name="connsiteY118" fmla="*/ 3327290 h 3482342"/>
              <a:gd name="connsiteX119" fmla="*/ 600378 w 12192000"/>
              <a:gd name="connsiteY119" fmla="*/ 3335250 h 3482342"/>
              <a:gd name="connsiteX120" fmla="*/ 493457 w 12192000"/>
              <a:gd name="connsiteY120" fmla="*/ 3365044 h 3482342"/>
              <a:gd name="connsiteX121" fmla="*/ 349402 w 12192000"/>
              <a:gd name="connsiteY121" fmla="*/ 3380897 h 3482342"/>
              <a:gd name="connsiteX122" fmla="*/ 192183 w 12192000"/>
              <a:gd name="connsiteY122" fmla="*/ 3460075 h 3482342"/>
              <a:gd name="connsiteX123" fmla="*/ 46713 w 12192000"/>
              <a:gd name="connsiteY123" fmla="*/ 3462986 h 3482342"/>
              <a:gd name="connsiteX124" fmla="*/ 2765 w 12192000"/>
              <a:gd name="connsiteY124" fmla="*/ 3480770 h 3482342"/>
              <a:gd name="connsiteX125" fmla="*/ 0 w 12192000"/>
              <a:gd name="connsiteY125" fmla="*/ 3482342 h 3482342"/>
              <a:gd name="connsiteX126" fmla="*/ 0 w 12192000"/>
              <a:gd name="connsiteY12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01385 w 12192000"/>
              <a:gd name="connsiteY42" fmla="*/ 1477515 h 3482342"/>
              <a:gd name="connsiteX43" fmla="*/ 10120184 w 12192000"/>
              <a:gd name="connsiteY43" fmla="*/ 1466924 h 3482342"/>
              <a:gd name="connsiteX44" fmla="*/ 10058690 w 12192000"/>
              <a:gd name="connsiteY44" fmla="*/ 1474888 h 3482342"/>
              <a:gd name="connsiteX45" fmla="*/ 10004424 w 12192000"/>
              <a:gd name="connsiteY45" fmla="*/ 1489801 h 3482342"/>
              <a:gd name="connsiteX46" fmla="*/ 9999951 w 12192000"/>
              <a:gd name="connsiteY46" fmla="*/ 1499127 h 3482342"/>
              <a:gd name="connsiteX47" fmla="*/ 9845462 w 12192000"/>
              <a:gd name="connsiteY47" fmla="*/ 1548192 h 3482342"/>
              <a:gd name="connsiteX48" fmla="*/ 9736156 w 12192000"/>
              <a:gd name="connsiteY48" fmla="*/ 1581928 h 3482342"/>
              <a:gd name="connsiteX49" fmla="*/ 9693355 w 12192000"/>
              <a:gd name="connsiteY49" fmla="*/ 1602632 h 3482342"/>
              <a:gd name="connsiteX50" fmla="*/ 9664242 w 12192000"/>
              <a:gd name="connsiteY50" fmla="*/ 1622075 h 3482342"/>
              <a:gd name="connsiteX51" fmla="*/ 9579195 w 12192000"/>
              <a:gd name="connsiteY51" fmla="*/ 1648017 h 3482342"/>
              <a:gd name="connsiteX52" fmla="*/ 9433652 w 12192000"/>
              <a:gd name="connsiteY52" fmla="*/ 1681174 h 3482342"/>
              <a:gd name="connsiteX53" fmla="*/ 9403775 w 12192000"/>
              <a:gd name="connsiteY53" fmla="*/ 1690403 h 3482342"/>
              <a:gd name="connsiteX54" fmla="*/ 9382503 w 12192000"/>
              <a:gd name="connsiteY54" fmla="*/ 1706957 h 3482342"/>
              <a:gd name="connsiteX55" fmla="*/ 9381410 w 12192000"/>
              <a:gd name="connsiteY55" fmla="*/ 1718312 h 3482342"/>
              <a:gd name="connsiteX56" fmla="*/ 9365685 w 12192000"/>
              <a:gd name="connsiteY56" fmla="*/ 1724772 h 3482342"/>
              <a:gd name="connsiteX57" fmla="*/ 9278020 w 12192000"/>
              <a:gd name="connsiteY57" fmla="*/ 1741161 h 3482342"/>
              <a:gd name="connsiteX58" fmla="*/ 9217145 w 12192000"/>
              <a:gd name="connsiteY58" fmla="*/ 1771195 h 3482342"/>
              <a:gd name="connsiteX59" fmla="*/ 8955875 w 12192000"/>
              <a:gd name="connsiteY59" fmla="*/ 1796806 h 3482342"/>
              <a:gd name="connsiteX60" fmla="*/ 8648415 w 12192000"/>
              <a:gd name="connsiteY60" fmla="*/ 1878623 h 3482342"/>
              <a:gd name="connsiteX61" fmla="*/ 8495949 w 12192000"/>
              <a:gd name="connsiteY61" fmla="*/ 1902425 h 3482342"/>
              <a:gd name="connsiteX62" fmla="*/ 8236214 w 12192000"/>
              <a:gd name="connsiteY62" fmla="*/ 1909725 h 3482342"/>
              <a:gd name="connsiteX63" fmla="*/ 8132104 w 12192000"/>
              <a:gd name="connsiteY63" fmla="*/ 1895727 h 3482342"/>
              <a:gd name="connsiteX64" fmla="*/ 7918078 w 12192000"/>
              <a:gd name="connsiteY64" fmla="*/ 1862668 h 3482342"/>
              <a:gd name="connsiteX65" fmla="*/ 7817899 w 12192000"/>
              <a:gd name="connsiteY65" fmla="*/ 1862176 h 3482342"/>
              <a:gd name="connsiteX66" fmla="*/ 7768994 w 12192000"/>
              <a:gd name="connsiteY66" fmla="*/ 1855721 h 3482342"/>
              <a:gd name="connsiteX67" fmla="*/ 7618027 w 12192000"/>
              <a:gd name="connsiteY67" fmla="*/ 1830959 h 3482342"/>
              <a:gd name="connsiteX68" fmla="*/ 7449425 w 12192000"/>
              <a:gd name="connsiteY68" fmla="*/ 1810910 h 3482342"/>
              <a:gd name="connsiteX69" fmla="*/ 7342915 w 12192000"/>
              <a:gd name="connsiteY69" fmla="*/ 1819827 h 3482342"/>
              <a:gd name="connsiteX70" fmla="*/ 7255191 w 12192000"/>
              <a:gd name="connsiteY70" fmla="*/ 1834354 h 3482342"/>
              <a:gd name="connsiteX71" fmla="*/ 7131205 w 12192000"/>
              <a:gd name="connsiteY71" fmla="*/ 1845557 h 3482342"/>
              <a:gd name="connsiteX72" fmla="*/ 6941837 w 12192000"/>
              <a:gd name="connsiteY72" fmla="*/ 1840640 h 3482342"/>
              <a:gd name="connsiteX73" fmla="*/ 6837145 w 12192000"/>
              <a:gd name="connsiteY73" fmla="*/ 1870724 h 3482342"/>
              <a:gd name="connsiteX74" fmla="*/ 6753991 w 12192000"/>
              <a:gd name="connsiteY74" fmla="*/ 1860969 h 3482342"/>
              <a:gd name="connsiteX75" fmla="*/ 6727754 w 12192000"/>
              <a:gd name="connsiteY75" fmla="*/ 1882372 h 3482342"/>
              <a:gd name="connsiteX76" fmla="*/ 6723371 w 12192000"/>
              <a:gd name="connsiteY76" fmla="*/ 1886494 h 3482342"/>
              <a:gd name="connsiteX77" fmla="*/ 6702779 w 12192000"/>
              <a:gd name="connsiteY77" fmla="*/ 1893601 h 3482342"/>
              <a:gd name="connsiteX78" fmla="*/ 6686657 w 12192000"/>
              <a:gd name="connsiteY78" fmla="*/ 1907344 h 3482342"/>
              <a:gd name="connsiteX79" fmla="*/ 6651330 w 12192000"/>
              <a:gd name="connsiteY79" fmla="*/ 1922921 h 3482342"/>
              <a:gd name="connsiteX80" fmla="*/ 6622958 w 12192000"/>
              <a:gd name="connsiteY80" fmla="*/ 1936255 h 3482342"/>
              <a:gd name="connsiteX81" fmla="*/ 6522602 w 12192000"/>
              <a:gd name="connsiteY81" fmla="*/ 1954133 h 3482342"/>
              <a:gd name="connsiteX82" fmla="*/ 6444344 w 12192000"/>
              <a:gd name="connsiteY82" fmla="*/ 1969663 h 3482342"/>
              <a:gd name="connsiteX83" fmla="*/ 6409626 w 12192000"/>
              <a:gd name="connsiteY83" fmla="*/ 1978846 h 3482342"/>
              <a:gd name="connsiteX84" fmla="*/ 6333446 w 12192000"/>
              <a:gd name="connsiteY84" fmla="*/ 1997163 h 3482342"/>
              <a:gd name="connsiteX85" fmla="*/ 6294933 w 12192000"/>
              <a:gd name="connsiteY85" fmla="*/ 2019412 h 3482342"/>
              <a:gd name="connsiteX86" fmla="*/ 6238719 w 12192000"/>
              <a:gd name="connsiteY86" fmla="*/ 2042547 h 3482342"/>
              <a:gd name="connsiteX87" fmla="*/ 6187205 w 12192000"/>
              <a:gd name="connsiteY87" fmla="*/ 2060048 h 3482342"/>
              <a:gd name="connsiteX88" fmla="*/ 6138780 w 12192000"/>
              <a:gd name="connsiteY88" fmla="*/ 2081918 h 3482342"/>
              <a:gd name="connsiteX89" fmla="*/ 6120125 w 12192000"/>
              <a:gd name="connsiteY89" fmla="*/ 2109475 h 3482342"/>
              <a:gd name="connsiteX90" fmla="*/ 6056576 w 12192000"/>
              <a:gd name="connsiteY90" fmla="*/ 2120066 h 3482342"/>
              <a:gd name="connsiteX91" fmla="*/ 5993794 w 12192000"/>
              <a:gd name="connsiteY91" fmla="*/ 2122569 h 3482342"/>
              <a:gd name="connsiteX92" fmla="*/ 5943601 w 12192000"/>
              <a:gd name="connsiteY92" fmla="*/ 2137719 h 3482342"/>
              <a:gd name="connsiteX93" fmla="*/ 5898141 w 12192000"/>
              <a:gd name="connsiteY93" fmla="*/ 2144806 h 3482342"/>
              <a:gd name="connsiteX94" fmla="*/ 5855337 w 12192000"/>
              <a:gd name="connsiteY94" fmla="*/ 2137719 h 3482342"/>
              <a:gd name="connsiteX95" fmla="*/ 5817682 w 12192000"/>
              <a:gd name="connsiteY95" fmla="*/ 2157358 h 3482342"/>
              <a:gd name="connsiteX96" fmla="*/ 5735300 w 12192000"/>
              <a:gd name="connsiteY96" fmla="*/ 2158902 h 3482342"/>
              <a:gd name="connsiteX97" fmla="*/ 5591469 w 12192000"/>
              <a:gd name="connsiteY97" fmla="*/ 2178389 h 3482342"/>
              <a:gd name="connsiteX98" fmla="*/ 5505818 w 12192000"/>
              <a:gd name="connsiteY98" fmla="*/ 2194207 h 3482342"/>
              <a:gd name="connsiteX99" fmla="*/ 5452860 w 12192000"/>
              <a:gd name="connsiteY99" fmla="*/ 2180085 h 3482342"/>
              <a:gd name="connsiteX100" fmla="*/ 5414282 w 12192000"/>
              <a:gd name="connsiteY100" fmla="*/ 2183070 h 3482342"/>
              <a:gd name="connsiteX101" fmla="*/ 5368369 w 12192000"/>
              <a:gd name="connsiteY101" fmla="*/ 2204272 h 3482342"/>
              <a:gd name="connsiteX102" fmla="*/ 5336354 w 12192000"/>
              <a:gd name="connsiteY102" fmla="*/ 2218920 h 3482342"/>
              <a:gd name="connsiteX103" fmla="*/ 5291263 w 12192000"/>
              <a:gd name="connsiteY103" fmla="*/ 2239182 h 3482342"/>
              <a:gd name="connsiteX104" fmla="*/ 5255152 w 12192000"/>
              <a:gd name="connsiteY104" fmla="*/ 2247164 h 3482342"/>
              <a:gd name="connsiteX105" fmla="*/ 5233796 w 12192000"/>
              <a:gd name="connsiteY105" fmla="*/ 2268260 h 3482342"/>
              <a:gd name="connsiteX106" fmla="*/ 5212786 w 12192000"/>
              <a:gd name="connsiteY106" fmla="*/ 2296592 h 3482342"/>
              <a:gd name="connsiteX107" fmla="*/ 5173523 w 12192000"/>
              <a:gd name="connsiteY107" fmla="*/ 2309057 h 3482342"/>
              <a:gd name="connsiteX108" fmla="*/ 5123830 w 12192000"/>
              <a:gd name="connsiteY108" fmla="*/ 2307070 h 3482342"/>
              <a:gd name="connsiteX109" fmla="*/ 5065426 w 12192000"/>
              <a:gd name="connsiteY109" fmla="*/ 2324076 h 3482342"/>
              <a:gd name="connsiteX110" fmla="*/ 4975908 w 12192000"/>
              <a:gd name="connsiteY110" fmla="*/ 2364128 h 3482342"/>
              <a:gd name="connsiteX111" fmla="*/ 4913723 w 12192000"/>
              <a:gd name="connsiteY111" fmla="*/ 2385265 h 3482342"/>
              <a:gd name="connsiteX112" fmla="*/ 4746485 w 12192000"/>
              <a:gd name="connsiteY112" fmla="*/ 2451769 h 3482342"/>
              <a:gd name="connsiteX113" fmla="*/ 4681588 w 12192000"/>
              <a:gd name="connsiteY113" fmla="*/ 2467494 h 3482342"/>
              <a:gd name="connsiteX114" fmla="*/ 1783655 w 12192000"/>
              <a:gd name="connsiteY114" fmla="*/ 3163860 h 3482342"/>
              <a:gd name="connsiteX115" fmla="*/ 1325955 w 12192000"/>
              <a:gd name="connsiteY115" fmla="*/ 3176692 h 3482342"/>
              <a:gd name="connsiteX116" fmla="*/ 1190384 w 12192000"/>
              <a:gd name="connsiteY116" fmla="*/ 3203504 h 3482342"/>
              <a:gd name="connsiteX117" fmla="*/ 1094537 w 12192000"/>
              <a:gd name="connsiteY117" fmla="*/ 3229469 h 3482342"/>
              <a:gd name="connsiteX118" fmla="*/ 779276 w 12192000"/>
              <a:gd name="connsiteY118" fmla="*/ 3327290 h 3482342"/>
              <a:gd name="connsiteX119" fmla="*/ 600378 w 12192000"/>
              <a:gd name="connsiteY119" fmla="*/ 3335250 h 3482342"/>
              <a:gd name="connsiteX120" fmla="*/ 493457 w 12192000"/>
              <a:gd name="connsiteY120" fmla="*/ 3365044 h 3482342"/>
              <a:gd name="connsiteX121" fmla="*/ 349402 w 12192000"/>
              <a:gd name="connsiteY121" fmla="*/ 3380897 h 3482342"/>
              <a:gd name="connsiteX122" fmla="*/ 192183 w 12192000"/>
              <a:gd name="connsiteY122" fmla="*/ 3460075 h 3482342"/>
              <a:gd name="connsiteX123" fmla="*/ 46713 w 12192000"/>
              <a:gd name="connsiteY123" fmla="*/ 3462986 h 3482342"/>
              <a:gd name="connsiteX124" fmla="*/ 2765 w 12192000"/>
              <a:gd name="connsiteY124" fmla="*/ 3480770 h 3482342"/>
              <a:gd name="connsiteX125" fmla="*/ 0 w 12192000"/>
              <a:gd name="connsiteY125" fmla="*/ 3482342 h 3482342"/>
              <a:gd name="connsiteX126" fmla="*/ 0 w 12192000"/>
              <a:gd name="connsiteY12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01385 w 12192000"/>
              <a:gd name="connsiteY42" fmla="*/ 1477515 h 3482342"/>
              <a:gd name="connsiteX43" fmla="*/ 10151958 w 12192000"/>
              <a:gd name="connsiteY43" fmla="*/ 1477515 h 3482342"/>
              <a:gd name="connsiteX44" fmla="*/ 10120184 w 12192000"/>
              <a:gd name="connsiteY44" fmla="*/ 1466924 h 3482342"/>
              <a:gd name="connsiteX45" fmla="*/ 10058690 w 12192000"/>
              <a:gd name="connsiteY45" fmla="*/ 1474888 h 3482342"/>
              <a:gd name="connsiteX46" fmla="*/ 10004424 w 12192000"/>
              <a:gd name="connsiteY46" fmla="*/ 1489801 h 3482342"/>
              <a:gd name="connsiteX47" fmla="*/ 9999951 w 12192000"/>
              <a:gd name="connsiteY47" fmla="*/ 1499127 h 3482342"/>
              <a:gd name="connsiteX48" fmla="*/ 9845462 w 12192000"/>
              <a:gd name="connsiteY48" fmla="*/ 1548192 h 3482342"/>
              <a:gd name="connsiteX49" fmla="*/ 9736156 w 12192000"/>
              <a:gd name="connsiteY49" fmla="*/ 1581928 h 3482342"/>
              <a:gd name="connsiteX50" fmla="*/ 9693355 w 12192000"/>
              <a:gd name="connsiteY50" fmla="*/ 1602632 h 3482342"/>
              <a:gd name="connsiteX51" fmla="*/ 9664242 w 12192000"/>
              <a:gd name="connsiteY51" fmla="*/ 1622075 h 3482342"/>
              <a:gd name="connsiteX52" fmla="*/ 9579195 w 12192000"/>
              <a:gd name="connsiteY52" fmla="*/ 1648017 h 3482342"/>
              <a:gd name="connsiteX53" fmla="*/ 9433652 w 12192000"/>
              <a:gd name="connsiteY53" fmla="*/ 1681174 h 3482342"/>
              <a:gd name="connsiteX54" fmla="*/ 9403775 w 12192000"/>
              <a:gd name="connsiteY54" fmla="*/ 1690403 h 3482342"/>
              <a:gd name="connsiteX55" fmla="*/ 9382503 w 12192000"/>
              <a:gd name="connsiteY55" fmla="*/ 1706957 h 3482342"/>
              <a:gd name="connsiteX56" fmla="*/ 9381410 w 12192000"/>
              <a:gd name="connsiteY56" fmla="*/ 1718312 h 3482342"/>
              <a:gd name="connsiteX57" fmla="*/ 9365685 w 12192000"/>
              <a:gd name="connsiteY57" fmla="*/ 1724772 h 3482342"/>
              <a:gd name="connsiteX58" fmla="*/ 9278020 w 12192000"/>
              <a:gd name="connsiteY58" fmla="*/ 1741161 h 3482342"/>
              <a:gd name="connsiteX59" fmla="*/ 9217145 w 12192000"/>
              <a:gd name="connsiteY59" fmla="*/ 1771195 h 3482342"/>
              <a:gd name="connsiteX60" fmla="*/ 8955875 w 12192000"/>
              <a:gd name="connsiteY60" fmla="*/ 1796806 h 3482342"/>
              <a:gd name="connsiteX61" fmla="*/ 8648415 w 12192000"/>
              <a:gd name="connsiteY61" fmla="*/ 1878623 h 3482342"/>
              <a:gd name="connsiteX62" fmla="*/ 8495949 w 12192000"/>
              <a:gd name="connsiteY62" fmla="*/ 1902425 h 3482342"/>
              <a:gd name="connsiteX63" fmla="*/ 8236214 w 12192000"/>
              <a:gd name="connsiteY63" fmla="*/ 1909725 h 3482342"/>
              <a:gd name="connsiteX64" fmla="*/ 8132104 w 12192000"/>
              <a:gd name="connsiteY64" fmla="*/ 1895727 h 3482342"/>
              <a:gd name="connsiteX65" fmla="*/ 7918078 w 12192000"/>
              <a:gd name="connsiteY65" fmla="*/ 1862668 h 3482342"/>
              <a:gd name="connsiteX66" fmla="*/ 7817899 w 12192000"/>
              <a:gd name="connsiteY66" fmla="*/ 1862176 h 3482342"/>
              <a:gd name="connsiteX67" fmla="*/ 7768994 w 12192000"/>
              <a:gd name="connsiteY67" fmla="*/ 1855721 h 3482342"/>
              <a:gd name="connsiteX68" fmla="*/ 7618027 w 12192000"/>
              <a:gd name="connsiteY68" fmla="*/ 1830959 h 3482342"/>
              <a:gd name="connsiteX69" fmla="*/ 7449425 w 12192000"/>
              <a:gd name="connsiteY69" fmla="*/ 1810910 h 3482342"/>
              <a:gd name="connsiteX70" fmla="*/ 7342915 w 12192000"/>
              <a:gd name="connsiteY70" fmla="*/ 1819827 h 3482342"/>
              <a:gd name="connsiteX71" fmla="*/ 7255191 w 12192000"/>
              <a:gd name="connsiteY71" fmla="*/ 1834354 h 3482342"/>
              <a:gd name="connsiteX72" fmla="*/ 7131205 w 12192000"/>
              <a:gd name="connsiteY72" fmla="*/ 1845557 h 3482342"/>
              <a:gd name="connsiteX73" fmla="*/ 6941837 w 12192000"/>
              <a:gd name="connsiteY73" fmla="*/ 1840640 h 3482342"/>
              <a:gd name="connsiteX74" fmla="*/ 6837145 w 12192000"/>
              <a:gd name="connsiteY74" fmla="*/ 1870724 h 3482342"/>
              <a:gd name="connsiteX75" fmla="*/ 6753991 w 12192000"/>
              <a:gd name="connsiteY75" fmla="*/ 1860969 h 3482342"/>
              <a:gd name="connsiteX76" fmla="*/ 6727754 w 12192000"/>
              <a:gd name="connsiteY76" fmla="*/ 1882372 h 3482342"/>
              <a:gd name="connsiteX77" fmla="*/ 6723371 w 12192000"/>
              <a:gd name="connsiteY77" fmla="*/ 1886494 h 3482342"/>
              <a:gd name="connsiteX78" fmla="*/ 6702779 w 12192000"/>
              <a:gd name="connsiteY78" fmla="*/ 1893601 h 3482342"/>
              <a:gd name="connsiteX79" fmla="*/ 6686657 w 12192000"/>
              <a:gd name="connsiteY79" fmla="*/ 1907344 h 3482342"/>
              <a:gd name="connsiteX80" fmla="*/ 6651330 w 12192000"/>
              <a:gd name="connsiteY80" fmla="*/ 1922921 h 3482342"/>
              <a:gd name="connsiteX81" fmla="*/ 6622958 w 12192000"/>
              <a:gd name="connsiteY81" fmla="*/ 1936255 h 3482342"/>
              <a:gd name="connsiteX82" fmla="*/ 6522602 w 12192000"/>
              <a:gd name="connsiteY82" fmla="*/ 1954133 h 3482342"/>
              <a:gd name="connsiteX83" fmla="*/ 6444344 w 12192000"/>
              <a:gd name="connsiteY83" fmla="*/ 1969663 h 3482342"/>
              <a:gd name="connsiteX84" fmla="*/ 6409626 w 12192000"/>
              <a:gd name="connsiteY84" fmla="*/ 1978846 h 3482342"/>
              <a:gd name="connsiteX85" fmla="*/ 6333446 w 12192000"/>
              <a:gd name="connsiteY85" fmla="*/ 1997163 h 3482342"/>
              <a:gd name="connsiteX86" fmla="*/ 6294933 w 12192000"/>
              <a:gd name="connsiteY86" fmla="*/ 2019412 h 3482342"/>
              <a:gd name="connsiteX87" fmla="*/ 6238719 w 12192000"/>
              <a:gd name="connsiteY87" fmla="*/ 2042547 h 3482342"/>
              <a:gd name="connsiteX88" fmla="*/ 6187205 w 12192000"/>
              <a:gd name="connsiteY88" fmla="*/ 2060048 h 3482342"/>
              <a:gd name="connsiteX89" fmla="*/ 6138780 w 12192000"/>
              <a:gd name="connsiteY89" fmla="*/ 2081918 h 3482342"/>
              <a:gd name="connsiteX90" fmla="*/ 6120125 w 12192000"/>
              <a:gd name="connsiteY90" fmla="*/ 2109475 h 3482342"/>
              <a:gd name="connsiteX91" fmla="*/ 6056576 w 12192000"/>
              <a:gd name="connsiteY91" fmla="*/ 2120066 h 3482342"/>
              <a:gd name="connsiteX92" fmla="*/ 5993794 w 12192000"/>
              <a:gd name="connsiteY92" fmla="*/ 2122569 h 3482342"/>
              <a:gd name="connsiteX93" fmla="*/ 5943601 w 12192000"/>
              <a:gd name="connsiteY93" fmla="*/ 2137719 h 3482342"/>
              <a:gd name="connsiteX94" fmla="*/ 5898141 w 12192000"/>
              <a:gd name="connsiteY94" fmla="*/ 2144806 h 3482342"/>
              <a:gd name="connsiteX95" fmla="*/ 5855337 w 12192000"/>
              <a:gd name="connsiteY95" fmla="*/ 2137719 h 3482342"/>
              <a:gd name="connsiteX96" fmla="*/ 5817682 w 12192000"/>
              <a:gd name="connsiteY96" fmla="*/ 2157358 h 3482342"/>
              <a:gd name="connsiteX97" fmla="*/ 5735300 w 12192000"/>
              <a:gd name="connsiteY97" fmla="*/ 2158902 h 3482342"/>
              <a:gd name="connsiteX98" fmla="*/ 5591469 w 12192000"/>
              <a:gd name="connsiteY98" fmla="*/ 2178389 h 3482342"/>
              <a:gd name="connsiteX99" fmla="*/ 5505818 w 12192000"/>
              <a:gd name="connsiteY99" fmla="*/ 2194207 h 3482342"/>
              <a:gd name="connsiteX100" fmla="*/ 5452860 w 12192000"/>
              <a:gd name="connsiteY100" fmla="*/ 2180085 h 3482342"/>
              <a:gd name="connsiteX101" fmla="*/ 5414282 w 12192000"/>
              <a:gd name="connsiteY101" fmla="*/ 2183070 h 3482342"/>
              <a:gd name="connsiteX102" fmla="*/ 5368369 w 12192000"/>
              <a:gd name="connsiteY102" fmla="*/ 2204272 h 3482342"/>
              <a:gd name="connsiteX103" fmla="*/ 5336354 w 12192000"/>
              <a:gd name="connsiteY103" fmla="*/ 2218920 h 3482342"/>
              <a:gd name="connsiteX104" fmla="*/ 5291263 w 12192000"/>
              <a:gd name="connsiteY104" fmla="*/ 2239182 h 3482342"/>
              <a:gd name="connsiteX105" fmla="*/ 5255152 w 12192000"/>
              <a:gd name="connsiteY105" fmla="*/ 2247164 h 3482342"/>
              <a:gd name="connsiteX106" fmla="*/ 5233796 w 12192000"/>
              <a:gd name="connsiteY106" fmla="*/ 2268260 h 3482342"/>
              <a:gd name="connsiteX107" fmla="*/ 5212786 w 12192000"/>
              <a:gd name="connsiteY107" fmla="*/ 2296592 h 3482342"/>
              <a:gd name="connsiteX108" fmla="*/ 5173523 w 12192000"/>
              <a:gd name="connsiteY108" fmla="*/ 2309057 h 3482342"/>
              <a:gd name="connsiteX109" fmla="*/ 5123830 w 12192000"/>
              <a:gd name="connsiteY109" fmla="*/ 2307070 h 3482342"/>
              <a:gd name="connsiteX110" fmla="*/ 5065426 w 12192000"/>
              <a:gd name="connsiteY110" fmla="*/ 2324076 h 3482342"/>
              <a:gd name="connsiteX111" fmla="*/ 4975908 w 12192000"/>
              <a:gd name="connsiteY111" fmla="*/ 2364128 h 3482342"/>
              <a:gd name="connsiteX112" fmla="*/ 4913723 w 12192000"/>
              <a:gd name="connsiteY112" fmla="*/ 2385265 h 3482342"/>
              <a:gd name="connsiteX113" fmla="*/ 4746485 w 12192000"/>
              <a:gd name="connsiteY113" fmla="*/ 2451769 h 3482342"/>
              <a:gd name="connsiteX114" fmla="*/ 4681588 w 12192000"/>
              <a:gd name="connsiteY114" fmla="*/ 2467494 h 3482342"/>
              <a:gd name="connsiteX115" fmla="*/ 1783655 w 12192000"/>
              <a:gd name="connsiteY115" fmla="*/ 3163860 h 3482342"/>
              <a:gd name="connsiteX116" fmla="*/ 1325955 w 12192000"/>
              <a:gd name="connsiteY116" fmla="*/ 3176692 h 3482342"/>
              <a:gd name="connsiteX117" fmla="*/ 1190384 w 12192000"/>
              <a:gd name="connsiteY117" fmla="*/ 3203504 h 3482342"/>
              <a:gd name="connsiteX118" fmla="*/ 1094537 w 12192000"/>
              <a:gd name="connsiteY118" fmla="*/ 3229469 h 3482342"/>
              <a:gd name="connsiteX119" fmla="*/ 779276 w 12192000"/>
              <a:gd name="connsiteY119" fmla="*/ 3327290 h 3482342"/>
              <a:gd name="connsiteX120" fmla="*/ 600378 w 12192000"/>
              <a:gd name="connsiteY120" fmla="*/ 3335250 h 3482342"/>
              <a:gd name="connsiteX121" fmla="*/ 493457 w 12192000"/>
              <a:gd name="connsiteY121" fmla="*/ 3365044 h 3482342"/>
              <a:gd name="connsiteX122" fmla="*/ 349402 w 12192000"/>
              <a:gd name="connsiteY122" fmla="*/ 3380897 h 3482342"/>
              <a:gd name="connsiteX123" fmla="*/ 192183 w 12192000"/>
              <a:gd name="connsiteY123" fmla="*/ 3460075 h 3482342"/>
              <a:gd name="connsiteX124" fmla="*/ 46713 w 12192000"/>
              <a:gd name="connsiteY124" fmla="*/ 3462986 h 3482342"/>
              <a:gd name="connsiteX125" fmla="*/ 2765 w 12192000"/>
              <a:gd name="connsiteY125" fmla="*/ 3480770 h 3482342"/>
              <a:gd name="connsiteX126" fmla="*/ 0 w 12192000"/>
              <a:gd name="connsiteY126" fmla="*/ 3482342 h 3482342"/>
              <a:gd name="connsiteX127" fmla="*/ 0 w 12192000"/>
              <a:gd name="connsiteY12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29629 w 12192000"/>
              <a:gd name="connsiteY42" fmla="*/ 1470454 h 3482342"/>
              <a:gd name="connsiteX43" fmla="*/ 10201385 w 12192000"/>
              <a:gd name="connsiteY43" fmla="*/ 1477515 h 3482342"/>
              <a:gd name="connsiteX44" fmla="*/ 10151958 w 12192000"/>
              <a:gd name="connsiteY44" fmla="*/ 1477515 h 3482342"/>
              <a:gd name="connsiteX45" fmla="*/ 10120184 w 12192000"/>
              <a:gd name="connsiteY45" fmla="*/ 1466924 h 3482342"/>
              <a:gd name="connsiteX46" fmla="*/ 10058690 w 12192000"/>
              <a:gd name="connsiteY46" fmla="*/ 1474888 h 3482342"/>
              <a:gd name="connsiteX47" fmla="*/ 10004424 w 12192000"/>
              <a:gd name="connsiteY47" fmla="*/ 1489801 h 3482342"/>
              <a:gd name="connsiteX48" fmla="*/ 9999951 w 12192000"/>
              <a:gd name="connsiteY48" fmla="*/ 1499127 h 3482342"/>
              <a:gd name="connsiteX49" fmla="*/ 9845462 w 12192000"/>
              <a:gd name="connsiteY49" fmla="*/ 1548192 h 3482342"/>
              <a:gd name="connsiteX50" fmla="*/ 9736156 w 12192000"/>
              <a:gd name="connsiteY50" fmla="*/ 1581928 h 3482342"/>
              <a:gd name="connsiteX51" fmla="*/ 9693355 w 12192000"/>
              <a:gd name="connsiteY51" fmla="*/ 1602632 h 3482342"/>
              <a:gd name="connsiteX52" fmla="*/ 9664242 w 12192000"/>
              <a:gd name="connsiteY52" fmla="*/ 1622075 h 3482342"/>
              <a:gd name="connsiteX53" fmla="*/ 9579195 w 12192000"/>
              <a:gd name="connsiteY53" fmla="*/ 1648017 h 3482342"/>
              <a:gd name="connsiteX54" fmla="*/ 9433652 w 12192000"/>
              <a:gd name="connsiteY54" fmla="*/ 1681174 h 3482342"/>
              <a:gd name="connsiteX55" fmla="*/ 9403775 w 12192000"/>
              <a:gd name="connsiteY55" fmla="*/ 1690403 h 3482342"/>
              <a:gd name="connsiteX56" fmla="*/ 9382503 w 12192000"/>
              <a:gd name="connsiteY56" fmla="*/ 1706957 h 3482342"/>
              <a:gd name="connsiteX57" fmla="*/ 9381410 w 12192000"/>
              <a:gd name="connsiteY57" fmla="*/ 1718312 h 3482342"/>
              <a:gd name="connsiteX58" fmla="*/ 9365685 w 12192000"/>
              <a:gd name="connsiteY58" fmla="*/ 1724772 h 3482342"/>
              <a:gd name="connsiteX59" fmla="*/ 9278020 w 12192000"/>
              <a:gd name="connsiteY59" fmla="*/ 1741161 h 3482342"/>
              <a:gd name="connsiteX60" fmla="*/ 9217145 w 12192000"/>
              <a:gd name="connsiteY60" fmla="*/ 1771195 h 3482342"/>
              <a:gd name="connsiteX61" fmla="*/ 8955875 w 12192000"/>
              <a:gd name="connsiteY61" fmla="*/ 1796806 h 3482342"/>
              <a:gd name="connsiteX62" fmla="*/ 8648415 w 12192000"/>
              <a:gd name="connsiteY62" fmla="*/ 1878623 h 3482342"/>
              <a:gd name="connsiteX63" fmla="*/ 8495949 w 12192000"/>
              <a:gd name="connsiteY63" fmla="*/ 1902425 h 3482342"/>
              <a:gd name="connsiteX64" fmla="*/ 8236214 w 12192000"/>
              <a:gd name="connsiteY64" fmla="*/ 1909725 h 3482342"/>
              <a:gd name="connsiteX65" fmla="*/ 8132104 w 12192000"/>
              <a:gd name="connsiteY65" fmla="*/ 1895727 h 3482342"/>
              <a:gd name="connsiteX66" fmla="*/ 7918078 w 12192000"/>
              <a:gd name="connsiteY66" fmla="*/ 1862668 h 3482342"/>
              <a:gd name="connsiteX67" fmla="*/ 7817899 w 12192000"/>
              <a:gd name="connsiteY67" fmla="*/ 1862176 h 3482342"/>
              <a:gd name="connsiteX68" fmla="*/ 7768994 w 12192000"/>
              <a:gd name="connsiteY68" fmla="*/ 1855721 h 3482342"/>
              <a:gd name="connsiteX69" fmla="*/ 7618027 w 12192000"/>
              <a:gd name="connsiteY69" fmla="*/ 1830959 h 3482342"/>
              <a:gd name="connsiteX70" fmla="*/ 7449425 w 12192000"/>
              <a:gd name="connsiteY70" fmla="*/ 1810910 h 3482342"/>
              <a:gd name="connsiteX71" fmla="*/ 7342915 w 12192000"/>
              <a:gd name="connsiteY71" fmla="*/ 1819827 h 3482342"/>
              <a:gd name="connsiteX72" fmla="*/ 7255191 w 12192000"/>
              <a:gd name="connsiteY72" fmla="*/ 1834354 h 3482342"/>
              <a:gd name="connsiteX73" fmla="*/ 7131205 w 12192000"/>
              <a:gd name="connsiteY73" fmla="*/ 1845557 h 3482342"/>
              <a:gd name="connsiteX74" fmla="*/ 6941837 w 12192000"/>
              <a:gd name="connsiteY74" fmla="*/ 1840640 h 3482342"/>
              <a:gd name="connsiteX75" fmla="*/ 6837145 w 12192000"/>
              <a:gd name="connsiteY75" fmla="*/ 1870724 h 3482342"/>
              <a:gd name="connsiteX76" fmla="*/ 6753991 w 12192000"/>
              <a:gd name="connsiteY76" fmla="*/ 1860969 h 3482342"/>
              <a:gd name="connsiteX77" fmla="*/ 6727754 w 12192000"/>
              <a:gd name="connsiteY77" fmla="*/ 1882372 h 3482342"/>
              <a:gd name="connsiteX78" fmla="*/ 6723371 w 12192000"/>
              <a:gd name="connsiteY78" fmla="*/ 1886494 h 3482342"/>
              <a:gd name="connsiteX79" fmla="*/ 6702779 w 12192000"/>
              <a:gd name="connsiteY79" fmla="*/ 1893601 h 3482342"/>
              <a:gd name="connsiteX80" fmla="*/ 6686657 w 12192000"/>
              <a:gd name="connsiteY80" fmla="*/ 1907344 h 3482342"/>
              <a:gd name="connsiteX81" fmla="*/ 6651330 w 12192000"/>
              <a:gd name="connsiteY81" fmla="*/ 1922921 h 3482342"/>
              <a:gd name="connsiteX82" fmla="*/ 6622958 w 12192000"/>
              <a:gd name="connsiteY82" fmla="*/ 1936255 h 3482342"/>
              <a:gd name="connsiteX83" fmla="*/ 6522602 w 12192000"/>
              <a:gd name="connsiteY83" fmla="*/ 1954133 h 3482342"/>
              <a:gd name="connsiteX84" fmla="*/ 6444344 w 12192000"/>
              <a:gd name="connsiteY84" fmla="*/ 1969663 h 3482342"/>
              <a:gd name="connsiteX85" fmla="*/ 6409626 w 12192000"/>
              <a:gd name="connsiteY85" fmla="*/ 1978846 h 3482342"/>
              <a:gd name="connsiteX86" fmla="*/ 6333446 w 12192000"/>
              <a:gd name="connsiteY86" fmla="*/ 1997163 h 3482342"/>
              <a:gd name="connsiteX87" fmla="*/ 6294933 w 12192000"/>
              <a:gd name="connsiteY87" fmla="*/ 2019412 h 3482342"/>
              <a:gd name="connsiteX88" fmla="*/ 6238719 w 12192000"/>
              <a:gd name="connsiteY88" fmla="*/ 2042547 h 3482342"/>
              <a:gd name="connsiteX89" fmla="*/ 6187205 w 12192000"/>
              <a:gd name="connsiteY89" fmla="*/ 2060048 h 3482342"/>
              <a:gd name="connsiteX90" fmla="*/ 6138780 w 12192000"/>
              <a:gd name="connsiteY90" fmla="*/ 2081918 h 3482342"/>
              <a:gd name="connsiteX91" fmla="*/ 6120125 w 12192000"/>
              <a:gd name="connsiteY91" fmla="*/ 2109475 h 3482342"/>
              <a:gd name="connsiteX92" fmla="*/ 6056576 w 12192000"/>
              <a:gd name="connsiteY92" fmla="*/ 2120066 h 3482342"/>
              <a:gd name="connsiteX93" fmla="*/ 5993794 w 12192000"/>
              <a:gd name="connsiteY93" fmla="*/ 2122569 h 3482342"/>
              <a:gd name="connsiteX94" fmla="*/ 5943601 w 12192000"/>
              <a:gd name="connsiteY94" fmla="*/ 2137719 h 3482342"/>
              <a:gd name="connsiteX95" fmla="*/ 5898141 w 12192000"/>
              <a:gd name="connsiteY95" fmla="*/ 2144806 h 3482342"/>
              <a:gd name="connsiteX96" fmla="*/ 5855337 w 12192000"/>
              <a:gd name="connsiteY96" fmla="*/ 2137719 h 3482342"/>
              <a:gd name="connsiteX97" fmla="*/ 5817682 w 12192000"/>
              <a:gd name="connsiteY97" fmla="*/ 2157358 h 3482342"/>
              <a:gd name="connsiteX98" fmla="*/ 5735300 w 12192000"/>
              <a:gd name="connsiteY98" fmla="*/ 2158902 h 3482342"/>
              <a:gd name="connsiteX99" fmla="*/ 5591469 w 12192000"/>
              <a:gd name="connsiteY99" fmla="*/ 2178389 h 3482342"/>
              <a:gd name="connsiteX100" fmla="*/ 5505818 w 12192000"/>
              <a:gd name="connsiteY100" fmla="*/ 2194207 h 3482342"/>
              <a:gd name="connsiteX101" fmla="*/ 5452860 w 12192000"/>
              <a:gd name="connsiteY101" fmla="*/ 2180085 h 3482342"/>
              <a:gd name="connsiteX102" fmla="*/ 5414282 w 12192000"/>
              <a:gd name="connsiteY102" fmla="*/ 2183070 h 3482342"/>
              <a:gd name="connsiteX103" fmla="*/ 5368369 w 12192000"/>
              <a:gd name="connsiteY103" fmla="*/ 2204272 h 3482342"/>
              <a:gd name="connsiteX104" fmla="*/ 5336354 w 12192000"/>
              <a:gd name="connsiteY104" fmla="*/ 2218920 h 3482342"/>
              <a:gd name="connsiteX105" fmla="*/ 5291263 w 12192000"/>
              <a:gd name="connsiteY105" fmla="*/ 2239182 h 3482342"/>
              <a:gd name="connsiteX106" fmla="*/ 5255152 w 12192000"/>
              <a:gd name="connsiteY106" fmla="*/ 2247164 h 3482342"/>
              <a:gd name="connsiteX107" fmla="*/ 5233796 w 12192000"/>
              <a:gd name="connsiteY107" fmla="*/ 2268260 h 3482342"/>
              <a:gd name="connsiteX108" fmla="*/ 5212786 w 12192000"/>
              <a:gd name="connsiteY108" fmla="*/ 2296592 h 3482342"/>
              <a:gd name="connsiteX109" fmla="*/ 5173523 w 12192000"/>
              <a:gd name="connsiteY109" fmla="*/ 2309057 h 3482342"/>
              <a:gd name="connsiteX110" fmla="*/ 5123830 w 12192000"/>
              <a:gd name="connsiteY110" fmla="*/ 2307070 h 3482342"/>
              <a:gd name="connsiteX111" fmla="*/ 5065426 w 12192000"/>
              <a:gd name="connsiteY111" fmla="*/ 2324076 h 3482342"/>
              <a:gd name="connsiteX112" fmla="*/ 4975908 w 12192000"/>
              <a:gd name="connsiteY112" fmla="*/ 2364128 h 3482342"/>
              <a:gd name="connsiteX113" fmla="*/ 4913723 w 12192000"/>
              <a:gd name="connsiteY113" fmla="*/ 2385265 h 3482342"/>
              <a:gd name="connsiteX114" fmla="*/ 4746485 w 12192000"/>
              <a:gd name="connsiteY114" fmla="*/ 2451769 h 3482342"/>
              <a:gd name="connsiteX115" fmla="*/ 4681588 w 12192000"/>
              <a:gd name="connsiteY115" fmla="*/ 2467494 h 3482342"/>
              <a:gd name="connsiteX116" fmla="*/ 1783655 w 12192000"/>
              <a:gd name="connsiteY116" fmla="*/ 3163860 h 3482342"/>
              <a:gd name="connsiteX117" fmla="*/ 1325955 w 12192000"/>
              <a:gd name="connsiteY117" fmla="*/ 3176692 h 3482342"/>
              <a:gd name="connsiteX118" fmla="*/ 1190384 w 12192000"/>
              <a:gd name="connsiteY118" fmla="*/ 3203504 h 3482342"/>
              <a:gd name="connsiteX119" fmla="*/ 1094537 w 12192000"/>
              <a:gd name="connsiteY119" fmla="*/ 3229469 h 3482342"/>
              <a:gd name="connsiteX120" fmla="*/ 779276 w 12192000"/>
              <a:gd name="connsiteY120" fmla="*/ 3327290 h 3482342"/>
              <a:gd name="connsiteX121" fmla="*/ 600378 w 12192000"/>
              <a:gd name="connsiteY121" fmla="*/ 3335250 h 3482342"/>
              <a:gd name="connsiteX122" fmla="*/ 493457 w 12192000"/>
              <a:gd name="connsiteY122" fmla="*/ 3365044 h 3482342"/>
              <a:gd name="connsiteX123" fmla="*/ 349402 w 12192000"/>
              <a:gd name="connsiteY123" fmla="*/ 3380897 h 3482342"/>
              <a:gd name="connsiteX124" fmla="*/ 192183 w 12192000"/>
              <a:gd name="connsiteY124" fmla="*/ 3460075 h 3482342"/>
              <a:gd name="connsiteX125" fmla="*/ 46713 w 12192000"/>
              <a:gd name="connsiteY125" fmla="*/ 3462986 h 3482342"/>
              <a:gd name="connsiteX126" fmla="*/ 2765 w 12192000"/>
              <a:gd name="connsiteY126" fmla="*/ 3480770 h 3482342"/>
              <a:gd name="connsiteX127" fmla="*/ 0 w 12192000"/>
              <a:gd name="connsiteY127" fmla="*/ 3482342 h 3482342"/>
              <a:gd name="connsiteX128" fmla="*/ 0 w 12192000"/>
              <a:gd name="connsiteY12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87356 w 12192000"/>
              <a:gd name="connsiteY37" fmla="*/ 1385722 h 3482342"/>
              <a:gd name="connsiteX38" fmla="*/ 10464012 w 12192000"/>
              <a:gd name="connsiteY38" fmla="*/ 1391778 h 3482342"/>
              <a:gd name="connsiteX39" fmla="*/ 10405409 w 12192000"/>
              <a:gd name="connsiteY39" fmla="*/ 1422789 h 3482342"/>
              <a:gd name="connsiteX40" fmla="*/ 10370530 w 12192000"/>
              <a:gd name="connsiteY40" fmla="*/ 1441596 h 3482342"/>
              <a:gd name="connsiteX41" fmla="*/ 10300239 w 12192000"/>
              <a:gd name="connsiteY41" fmla="*/ 1456332 h 3482342"/>
              <a:gd name="connsiteX42" fmla="*/ 10264922 w 12192000"/>
              <a:gd name="connsiteY42" fmla="*/ 1472107 h 3482342"/>
              <a:gd name="connsiteX43" fmla="*/ 10229629 w 12192000"/>
              <a:gd name="connsiteY43" fmla="*/ 1470454 h 3482342"/>
              <a:gd name="connsiteX44" fmla="*/ 10201385 w 12192000"/>
              <a:gd name="connsiteY44" fmla="*/ 1477515 h 3482342"/>
              <a:gd name="connsiteX45" fmla="*/ 10151958 w 12192000"/>
              <a:gd name="connsiteY45" fmla="*/ 1477515 h 3482342"/>
              <a:gd name="connsiteX46" fmla="*/ 10120184 w 12192000"/>
              <a:gd name="connsiteY46" fmla="*/ 1466924 h 3482342"/>
              <a:gd name="connsiteX47" fmla="*/ 10058690 w 12192000"/>
              <a:gd name="connsiteY47" fmla="*/ 1474888 h 3482342"/>
              <a:gd name="connsiteX48" fmla="*/ 10004424 w 12192000"/>
              <a:gd name="connsiteY48" fmla="*/ 1489801 h 3482342"/>
              <a:gd name="connsiteX49" fmla="*/ 9999951 w 12192000"/>
              <a:gd name="connsiteY49" fmla="*/ 1499127 h 3482342"/>
              <a:gd name="connsiteX50" fmla="*/ 9845462 w 12192000"/>
              <a:gd name="connsiteY50" fmla="*/ 1548192 h 3482342"/>
              <a:gd name="connsiteX51" fmla="*/ 9736156 w 12192000"/>
              <a:gd name="connsiteY51" fmla="*/ 1581928 h 3482342"/>
              <a:gd name="connsiteX52" fmla="*/ 9693355 w 12192000"/>
              <a:gd name="connsiteY52" fmla="*/ 1602632 h 3482342"/>
              <a:gd name="connsiteX53" fmla="*/ 9664242 w 12192000"/>
              <a:gd name="connsiteY53" fmla="*/ 1622075 h 3482342"/>
              <a:gd name="connsiteX54" fmla="*/ 9579195 w 12192000"/>
              <a:gd name="connsiteY54" fmla="*/ 1648017 h 3482342"/>
              <a:gd name="connsiteX55" fmla="*/ 9433652 w 12192000"/>
              <a:gd name="connsiteY55" fmla="*/ 1681174 h 3482342"/>
              <a:gd name="connsiteX56" fmla="*/ 9403775 w 12192000"/>
              <a:gd name="connsiteY56" fmla="*/ 1690403 h 3482342"/>
              <a:gd name="connsiteX57" fmla="*/ 9382503 w 12192000"/>
              <a:gd name="connsiteY57" fmla="*/ 1706957 h 3482342"/>
              <a:gd name="connsiteX58" fmla="*/ 9381410 w 12192000"/>
              <a:gd name="connsiteY58" fmla="*/ 1718312 h 3482342"/>
              <a:gd name="connsiteX59" fmla="*/ 9365685 w 12192000"/>
              <a:gd name="connsiteY59" fmla="*/ 1724772 h 3482342"/>
              <a:gd name="connsiteX60" fmla="*/ 9278020 w 12192000"/>
              <a:gd name="connsiteY60" fmla="*/ 1741161 h 3482342"/>
              <a:gd name="connsiteX61" fmla="*/ 9217145 w 12192000"/>
              <a:gd name="connsiteY61" fmla="*/ 1771195 h 3482342"/>
              <a:gd name="connsiteX62" fmla="*/ 8955875 w 12192000"/>
              <a:gd name="connsiteY62" fmla="*/ 1796806 h 3482342"/>
              <a:gd name="connsiteX63" fmla="*/ 8648415 w 12192000"/>
              <a:gd name="connsiteY63" fmla="*/ 1878623 h 3482342"/>
              <a:gd name="connsiteX64" fmla="*/ 8495949 w 12192000"/>
              <a:gd name="connsiteY64" fmla="*/ 1902425 h 3482342"/>
              <a:gd name="connsiteX65" fmla="*/ 8236214 w 12192000"/>
              <a:gd name="connsiteY65" fmla="*/ 1909725 h 3482342"/>
              <a:gd name="connsiteX66" fmla="*/ 8132104 w 12192000"/>
              <a:gd name="connsiteY66" fmla="*/ 1895727 h 3482342"/>
              <a:gd name="connsiteX67" fmla="*/ 7918078 w 12192000"/>
              <a:gd name="connsiteY67" fmla="*/ 1862668 h 3482342"/>
              <a:gd name="connsiteX68" fmla="*/ 7817899 w 12192000"/>
              <a:gd name="connsiteY68" fmla="*/ 1862176 h 3482342"/>
              <a:gd name="connsiteX69" fmla="*/ 7768994 w 12192000"/>
              <a:gd name="connsiteY69" fmla="*/ 1855721 h 3482342"/>
              <a:gd name="connsiteX70" fmla="*/ 7618027 w 12192000"/>
              <a:gd name="connsiteY70" fmla="*/ 1830959 h 3482342"/>
              <a:gd name="connsiteX71" fmla="*/ 7449425 w 12192000"/>
              <a:gd name="connsiteY71" fmla="*/ 1810910 h 3482342"/>
              <a:gd name="connsiteX72" fmla="*/ 7342915 w 12192000"/>
              <a:gd name="connsiteY72" fmla="*/ 1819827 h 3482342"/>
              <a:gd name="connsiteX73" fmla="*/ 7255191 w 12192000"/>
              <a:gd name="connsiteY73" fmla="*/ 1834354 h 3482342"/>
              <a:gd name="connsiteX74" fmla="*/ 7131205 w 12192000"/>
              <a:gd name="connsiteY74" fmla="*/ 1845557 h 3482342"/>
              <a:gd name="connsiteX75" fmla="*/ 6941837 w 12192000"/>
              <a:gd name="connsiteY75" fmla="*/ 1840640 h 3482342"/>
              <a:gd name="connsiteX76" fmla="*/ 6837145 w 12192000"/>
              <a:gd name="connsiteY76" fmla="*/ 1870724 h 3482342"/>
              <a:gd name="connsiteX77" fmla="*/ 6753991 w 12192000"/>
              <a:gd name="connsiteY77" fmla="*/ 1860969 h 3482342"/>
              <a:gd name="connsiteX78" fmla="*/ 6727754 w 12192000"/>
              <a:gd name="connsiteY78" fmla="*/ 1882372 h 3482342"/>
              <a:gd name="connsiteX79" fmla="*/ 6723371 w 12192000"/>
              <a:gd name="connsiteY79" fmla="*/ 1886494 h 3482342"/>
              <a:gd name="connsiteX80" fmla="*/ 6702779 w 12192000"/>
              <a:gd name="connsiteY80" fmla="*/ 1893601 h 3482342"/>
              <a:gd name="connsiteX81" fmla="*/ 6686657 w 12192000"/>
              <a:gd name="connsiteY81" fmla="*/ 1907344 h 3482342"/>
              <a:gd name="connsiteX82" fmla="*/ 6651330 w 12192000"/>
              <a:gd name="connsiteY82" fmla="*/ 1922921 h 3482342"/>
              <a:gd name="connsiteX83" fmla="*/ 6622958 w 12192000"/>
              <a:gd name="connsiteY83" fmla="*/ 1936255 h 3482342"/>
              <a:gd name="connsiteX84" fmla="*/ 6522602 w 12192000"/>
              <a:gd name="connsiteY84" fmla="*/ 1954133 h 3482342"/>
              <a:gd name="connsiteX85" fmla="*/ 6444344 w 12192000"/>
              <a:gd name="connsiteY85" fmla="*/ 1969663 h 3482342"/>
              <a:gd name="connsiteX86" fmla="*/ 6409626 w 12192000"/>
              <a:gd name="connsiteY86" fmla="*/ 1978846 h 3482342"/>
              <a:gd name="connsiteX87" fmla="*/ 6333446 w 12192000"/>
              <a:gd name="connsiteY87" fmla="*/ 1997163 h 3482342"/>
              <a:gd name="connsiteX88" fmla="*/ 6294933 w 12192000"/>
              <a:gd name="connsiteY88" fmla="*/ 2019412 h 3482342"/>
              <a:gd name="connsiteX89" fmla="*/ 6238719 w 12192000"/>
              <a:gd name="connsiteY89" fmla="*/ 2042547 h 3482342"/>
              <a:gd name="connsiteX90" fmla="*/ 6187205 w 12192000"/>
              <a:gd name="connsiteY90" fmla="*/ 2060048 h 3482342"/>
              <a:gd name="connsiteX91" fmla="*/ 6138780 w 12192000"/>
              <a:gd name="connsiteY91" fmla="*/ 2081918 h 3482342"/>
              <a:gd name="connsiteX92" fmla="*/ 6120125 w 12192000"/>
              <a:gd name="connsiteY92" fmla="*/ 2109475 h 3482342"/>
              <a:gd name="connsiteX93" fmla="*/ 6056576 w 12192000"/>
              <a:gd name="connsiteY93" fmla="*/ 2120066 h 3482342"/>
              <a:gd name="connsiteX94" fmla="*/ 5993794 w 12192000"/>
              <a:gd name="connsiteY94" fmla="*/ 2122569 h 3482342"/>
              <a:gd name="connsiteX95" fmla="*/ 5943601 w 12192000"/>
              <a:gd name="connsiteY95" fmla="*/ 2137719 h 3482342"/>
              <a:gd name="connsiteX96" fmla="*/ 5898141 w 12192000"/>
              <a:gd name="connsiteY96" fmla="*/ 2144806 h 3482342"/>
              <a:gd name="connsiteX97" fmla="*/ 5855337 w 12192000"/>
              <a:gd name="connsiteY97" fmla="*/ 2137719 h 3482342"/>
              <a:gd name="connsiteX98" fmla="*/ 5817682 w 12192000"/>
              <a:gd name="connsiteY98" fmla="*/ 2157358 h 3482342"/>
              <a:gd name="connsiteX99" fmla="*/ 5735300 w 12192000"/>
              <a:gd name="connsiteY99" fmla="*/ 2158902 h 3482342"/>
              <a:gd name="connsiteX100" fmla="*/ 5591469 w 12192000"/>
              <a:gd name="connsiteY100" fmla="*/ 2178389 h 3482342"/>
              <a:gd name="connsiteX101" fmla="*/ 5505818 w 12192000"/>
              <a:gd name="connsiteY101" fmla="*/ 2194207 h 3482342"/>
              <a:gd name="connsiteX102" fmla="*/ 5452860 w 12192000"/>
              <a:gd name="connsiteY102" fmla="*/ 2180085 h 3482342"/>
              <a:gd name="connsiteX103" fmla="*/ 5414282 w 12192000"/>
              <a:gd name="connsiteY103" fmla="*/ 2183070 h 3482342"/>
              <a:gd name="connsiteX104" fmla="*/ 5368369 w 12192000"/>
              <a:gd name="connsiteY104" fmla="*/ 2204272 h 3482342"/>
              <a:gd name="connsiteX105" fmla="*/ 5336354 w 12192000"/>
              <a:gd name="connsiteY105" fmla="*/ 2218920 h 3482342"/>
              <a:gd name="connsiteX106" fmla="*/ 5291263 w 12192000"/>
              <a:gd name="connsiteY106" fmla="*/ 2239182 h 3482342"/>
              <a:gd name="connsiteX107" fmla="*/ 5255152 w 12192000"/>
              <a:gd name="connsiteY107" fmla="*/ 2247164 h 3482342"/>
              <a:gd name="connsiteX108" fmla="*/ 5233796 w 12192000"/>
              <a:gd name="connsiteY108" fmla="*/ 2268260 h 3482342"/>
              <a:gd name="connsiteX109" fmla="*/ 5212786 w 12192000"/>
              <a:gd name="connsiteY109" fmla="*/ 2296592 h 3482342"/>
              <a:gd name="connsiteX110" fmla="*/ 5173523 w 12192000"/>
              <a:gd name="connsiteY110" fmla="*/ 2309057 h 3482342"/>
              <a:gd name="connsiteX111" fmla="*/ 5123830 w 12192000"/>
              <a:gd name="connsiteY111" fmla="*/ 2307070 h 3482342"/>
              <a:gd name="connsiteX112" fmla="*/ 5065426 w 12192000"/>
              <a:gd name="connsiteY112" fmla="*/ 2324076 h 3482342"/>
              <a:gd name="connsiteX113" fmla="*/ 4975908 w 12192000"/>
              <a:gd name="connsiteY113" fmla="*/ 2364128 h 3482342"/>
              <a:gd name="connsiteX114" fmla="*/ 4913723 w 12192000"/>
              <a:gd name="connsiteY114" fmla="*/ 2385265 h 3482342"/>
              <a:gd name="connsiteX115" fmla="*/ 4746485 w 12192000"/>
              <a:gd name="connsiteY115" fmla="*/ 2451769 h 3482342"/>
              <a:gd name="connsiteX116" fmla="*/ 4681588 w 12192000"/>
              <a:gd name="connsiteY116" fmla="*/ 2467494 h 3482342"/>
              <a:gd name="connsiteX117" fmla="*/ 1783655 w 12192000"/>
              <a:gd name="connsiteY117" fmla="*/ 3163860 h 3482342"/>
              <a:gd name="connsiteX118" fmla="*/ 1325955 w 12192000"/>
              <a:gd name="connsiteY118" fmla="*/ 3176692 h 3482342"/>
              <a:gd name="connsiteX119" fmla="*/ 1190384 w 12192000"/>
              <a:gd name="connsiteY119" fmla="*/ 3203504 h 3482342"/>
              <a:gd name="connsiteX120" fmla="*/ 1094537 w 12192000"/>
              <a:gd name="connsiteY120" fmla="*/ 3229469 h 3482342"/>
              <a:gd name="connsiteX121" fmla="*/ 779276 w 12192000"/>
              <a:gd name="connsiteY121" fmla="*/ 3327290 h 3482342"/>
              <a:gd name="connsiteX122" fmla="*/ 600378 w 12192000"/>
              <a:gd name="connsiteY122" fmla="*/ 3335250 h 3482342"/>
              <a:gd name="connsiteX123" fmla="*/ 493457 w 12192000"/>
              <a:gd name="connsiteY123" fmla="*/ 3365044 h 3482342"/>
              <a:gd name="connsiteX124" fmla="*/ 349402 w 12192000"/>
              <a:gd name="connsiteY124" fmla="*/ 3380897 h 3482342"/>
              <a:gd name="connsiteX125" fmla="*/ 192183 w 12192000"/>
              <a:gd name="connsiteY125" fmla="*/ 3460075 h 3482342"/>
              <a:gd name="connsiteX126" fmla="*/ 46713 w 12192000"/>
              <a:gd name="connsiteY126" fmla="*/ 3462986 h 3482342"/>
              <a:gd name="connsiteX127" fmla="*/ 2765 w 12192000"/>
              <a:gd name="connsiteY127" fmla="*/ 3480770 h 3482342"/>
              <a:gd name="connsiteX128" fmla="*/ 0 w 12192000"/>
              <a:gd name="connsiteY128" fmla="*/ 3482342 h 3482342"/>
              <a:gd name="connsiteX129" fmla="*/ 0 w 12192000"/>
              <a:gd name="connsiteY12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0314 w 12192000"/>
              <a:gd name="connsiteY36" fmla="*/ 1343356 h 3482342"/>
              <a:gd name="connsiteX37" fmla="*/ 10513263 w 12192000"/>
              <a:gd name="connsiteY37" fmla="*/ 1350756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0314 w 12192000"/>
              <a:gd name="connsiteY36" fmla="*/ 1343356 h 3482342"/>
              <a:gd name="connsiteX37" fmla="*/ 10513263 w 12192000"/>
              <a:gd name="connsiteY37" fmla="*/ 1371939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7375 w 12192000"/>
              <a:gd name="connsiteY36" fmla="*/ 1375130 h 3482342"/>
              <a:gd name="connsiteX37" fmla="*/ 10513263 w 12192000"/>
              <a:gd name="connsiteY37" fmla="*/ 1371939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58690 w 12192000"/>
              <a:gd name="connsiteY49" fmla="*/ 1474888 h 3482342"/>
              <a:gd name="connsiteX50" fmla="*/ 10004424 w 12192000"/>
              <a:gd name="connsiteY50" fmla="*/ 1489801 h 3482342"/>
              <a:gd name="connsiteX51" fmla="*/ 9999951 w 12192000"/>
              <a:gd name="connsiteY51" fmla="*/ 1499127 h 3482342"/>
              <a:gd name="connsiteX52" fmla="*/ 9845462 w 12192000"/>
              <a:gd name="connsiteY52" fmla="*/ 1548192 h 3482342"/>
              <a:gd name="connsiteX53" fmla="*/ 9736156 w 12192000"/>
              <a:gd name="connsiteY53" fmla="*/ 1581928 h 3482342"/>
              <a:gd name="connsiteX54" fmla="*/ 9693355 w 12192000"/>
              <a:gd name="connsiteY54" fmla="*/ 1602632 h 3482342"/>
              <a:gd name="connsiteX55" fmla="*/ 9664242 w 12192000"/>
              <a:gd name="connsiteY55" fmla="*/ 1622075 h 3482342"/>
              <a:gd name="connsiteX56" fmla="*/ 9579195 w 12192000"/>
              <a:gd name="connsiteY56" fmla="*/ 1648017 h 3482342"/>
              <a:gd name="connsiteX57" fmla="*/ 9433652 w 12192000"/>
              <a:gd name="connsiteY57" fmla="*/ 1681174 h 3482342"/>
              <a:gd name="connsiteX58" fmla="*/ 9403775 w 12192000"/>
              <a:gd name="connsiteY58" fmla="*/ 1690403 h 3482342"/>
              <a:gd name="connsiteX59" fmla="*/ 9382503 w 12192000"/>
              <a:gd name="connsiteY59" fmla="*/ 1706957 h 3482342"/>
              <a:gd name="connsiteX60" fmla="*/ 9381410 w 12192000"/>
              <a:gd name="connsiteY60" fmla="*/ 1718312 h 3482342"/>
              <a:gd name="connsiteX61" fmla="*/ 9365685 w 12192000"/>
              <a:gd name="connsiteY61" fmla="*/ 1724772 h 3482342"/>
              <a:gd name="connsiteX62" fmla="*/ 9278020 w 12192000"/>
              <a:gd name="connsiteY62" fmla="*/ 1741161 h 3482342"/>
              <a:gd name="connsiteX63" fmla="*/ 9217145 w 12192000"/>
              <a:gd name="connsiteY63" fmla="*/ 1771195 h 3482342"/>
              <a:gd name="connsiteX64" fmla="*/ 8955875 w 12192000"/>
              <a:gd name="connsiteY64" fmla="*/ 1796806 h 3482342"/>
              <a:gd name="connsiteX65" fmla="*/ 8648415 w 12192000"/>
              <a:gd name="connsiteY65" fmla="*/ 1878623 h 3482342"/>
              <a:gd name="connsiteX66" fmla="*/ 8495949 w 12192000"/>
              <a:gd name="connsiteY66" fmla="*/ 1902425 h 3482342"/>
              <a:gd name="connsiteX67" fmla="*/ 8236214 w 12192000"/>
              <a:gd name="connsiteY67" fmla="*/ 1909725 h 3482342"/>
              <a:gd name="connsiteX68" fmla="*/ 8132104 w 12192000"/>
              <a:gd name="connsiteY68" fmla="*/ 1895727 h 3482342"/>
              <a:gd name="connsiteX69" fmla="*/ 7918078 w 12192000"/>
              <a:gd name="connsiteY69" fmla="*/ 1862668 h 3482342"/>
              <a:gd name="connsiteX70" fmla="*/ 7817899 w 12192000"/>
              <a:gd name="connsiteY70" fmla="*/ 1862176 h 3482342"/>
              <a:gd name="connsiteX71" fmla="*/ 7768994 w 12192000"/>
              <a:gd name="connsiteY71" fmla="*/ 1855721 h 3482342"/>
              <a:gd name="connsiteX72" fmla="*/ 7618027 w 12192000"/>
              <a:gd name="connsiteY72" fmla="*/ 1830959 h 3482342"/>
              <a:gd name="connsiteX73" fmla="*/ 7449425 w 12192000"/>
              <a:gd name="connsiteY73" fmla="*/ 1810910 h 3482342"/>
              <a:gd name="connsiteX74" fmla="*/ 7342915 w 12192000"/>
              <a:gd name="connsiteY74" fmla="*/ 1819827 h 3482342"/>
              <a:gd name="connsiteX75" fmla="*/ 7255191 w 12192000"/>
              <a:gd name="connsiteY75" fmla="*/ 1834354 h 3482342"/>
              <a:gd name="connsiteX76" fmla="*/ 7131205 w 12192000"/>
              <a:gd name="connsiteY76" fmla="*/ 1845557 h 3482342"/>
              <a:gd name="connsiteX77" fmla="*/ 6941837 w 12192000"/>
              <a:gd name="connsiteY77" fmla="*/ 1840640 h 3482342"/>
              <a:gd name="connsiteX78" fmla="*/ 6837145 w 12192000"/>
              <a:gd name="connsiteY78" fmla="*/ 1870724 h 3482342"/>
              <a:gd name="connsiteX79" fmla="*/ 6753991 w 12192000"/>
              <a:gd name="connsiteY79" fmla="*/ 1860969 h 3482342"/>
              <a:gd name="connsiteX80" fmla="*/ 6727754 w 12192000"/>
              <a:gd name="connsiteY80" fmla="*/ 1882372 h 3482342"/>
              <a:gd name="connsiteX81" fmla="*/ 6723371 w 12192000"/>
              <a:gd name="connsiteY81" fmla="*/ 1886494 h 3482342"/>
              <a:gd name="connsiteX82" fmla="*/ 6702779 w 12192000"/>
              <a:gd name="connsiteY82" fmla="*/ 1893601 h 3482342"/>
              <a:gd name="connsiteX83" fmla="*/ 6686657 w 12192000"/>
              <a:gd name="connsiteY83" fmla="*/ 1907344 h 3482342"/>
              <a:gd name="connsiteX84" fmla="*/ 6651330 w 12192000"/>
              <a:gd name="connsiteY84" fmla="*/ 1922921 h 3482342"/>
              <a:gd name="connsiteX85" fmla="*/ 6622958 w 12192000"/>
              <a:gd name="connsiteY85" fmla="*/ 1936255 h 3482342"/>
              <a:gd name="connsiteX86" fmla="*/ 6522602 w 12192000"/>
              <a:gd name="connsiteY86" fmla="*/ 1954133 h 3482342"/>
              <a:gd name="connsiteX87" fmla="*/ 6444344 w 12192000"/>
              <a:gd name="connsiteY87" fmla="*/ 1969663 h 3482342"/>
              <a:gd name="connsiteX88" fmla="*/ 6409626 w 12192000"/>
              <a:gd name="connsiteY88" fmla="*/ 1978846 h 3482342"/>
              <a:gd name="connsiteX89" fmla="*/ 6333446 w 12192000"/>
              <a:gd name="connsiteY89" fmla="*/ 1997163 h 3482342"/>
              <a:gd name="connsiteX90" fmla="*/ 6294933 w 12192000"/>
              <a:gd name="connsiteY90" fmla="*/ 2019412 h 3482342"/>
              <a:gd name="connsiteX91" fmla="*/ 6238719 w 12192000"/>
              <a:gd name="connsiteY91" fmla="*/ 2042547 h 3482342"/>
              <a:gd name="connsiteX92" fmla="*/ 6187205 w 12192000"/>
              <a:gd name="connsiteY92" fmla="*/ 2060048 h 3482342"/>
              <a:gd name="connsiteX93" fmla="*/ 6138780 w 12192000"/>
              <a:gd name="connsiteY93" fmla="*/ 2081918 h 3482342"/>
              <a:gd name="connsiteX94" fmla="*/ 6120125 w 12192000"/>
              <a:gd name="connsiteY94" fmla="*/ 2109475 h 3482342"/>
              <a:gd name="connsiteX95" fmla="*/ 6056576 w 12192000"/>
              <a:gd name="connsiteY95" fmla="*/ 2120066 h 3482342"/>
              <a:gd name="connsiteX96" fmla="*/ 5993794 w 12192000"/>
              <a:gd name="connsiteY96" fmla="*/ 2122569 h 3482342"/>
              <a:gd name="connsiteX97" fmla="*/ 5943601 w 12192000"/>
              <a:gd name="connsiteY97" fmla="*/ 2137719 h 3482342"/>
              <a:gd name="connsiteX98" fmla="*/ 5898141 w 12192000"/>
              <a:gd name="connsiteY98" fmla="*/ 2144806 h 3482342"/>
              <a:gd name="connsiteX99" fmla="*/ 5855337 w 12192000"/>
              <a:gd name="connsiteY99" fmla="*/ 2137719 h 3482342"/>
              <a:gd name="connsiteX100" fmla="*/ 5817682 w 12192000"/>
              <a:gd name="connsiteY100" fmla="*/ 2157358 h 3482342"/>
              <a:gd name="connsiteX101" fmla="*/ 5735300 w 12192000"/>
              <a:gd name="connsiteY101" fmla="*/ 2158902 h 3482342"/>
              <a:gd name="connsiteX102" fmla="*/ 5591469 w 12192000"/>
              <a:gd name="connsiteY102" fmla="*/ 2178389 h 3482342"/>
              <a:gd name="connsiteX103" fmla="*/ 5505818 w 12192000"/>
              <a:gd name="connsiteY103" fmla="*/ 2194207 h 3482342"/>
              <a:gd name="connsiteX104" fmla="*/ 5452860 w 12192000"/>
              <a:gd name="connsiteY104" fmla="*/ 2180085 h 3482342"/>
              <a:gd name="connsiteX105" fmla="*/ 5414282 w 12192000"/>
              <a:gd name="connsiteY105" fmla="*/ 2183070 h 3482342"/>
              <a:gd name="connsiteX106" fmla="*/ 5368369 w 12192000"/>
              <a:gd name="connsiteY106" fmla="*/ 2204272 h 3482342"/>
              <a:gd name="connsiteX107" fmla="*/ 5336354 w 12192000"/>
              <a:gd name="connsiteY107" fmla="*/ 2218920 h 3482342"/>
              <a:gd name="connsiteX108" fmla="*/ 5291263 w 12192000"/>
              <a:gd name="connsiteY108" fmla="*/ 2239182 h 3482342"/>
              <a:gd name="connsiteX109" fmla="*/ 5255152 w 12192000"/>
              <a:gd name="connsiteY109" fmla="*/ 2247164 h 3482342"/>
              <a:gd name="connsiteX110" fmla="*/ 5233796 w 12192000"/>
              <a:gd name="connsiteY110" fmla="*/ 2268260 h 3482342"/>
              <a:gd name="connsiteX111" fmla="*/ 5212786 w 12192000"/>
              <a:gd name="connsiteY111" fmla="*/ 2296592 h 3482342"/>
              <a:gd name="connsiteX112" fmla="*/ 5173523 w 12192000"/>
              <a:gd name="connsiteY112" fmla="*/ 2309057 h 3482342"/>
              <a:gd name="connsiteX113" fmla="*/ 5123830 w 12192000"/>
              <a:gd name="connsiteY113" fmla="*/ 2307070 h 3482342"/>
              <a:gd name="connsiteX114" fmla="*/ 5065426 w 12192000"/>
              <a:gd name="connsiteY114" fmla="*/ 2324076 h 3482342"/>
              <a:gd name="connsiteX115" fmla="*/ 4975908 w 12192000"/>
              <a:gd name="connsiteY115" fmla="*/ 2364128 h 3482342"/>
              <a:gd name="connsiteX116" fmla="*/ 4913723 w 12192000"/>
              <a:gd name="connsiteY116" fmla="*/ 2385265 h 3482342"/>
              <a:gd name="connsiteX117" fmla="*/ 4746485 w 12192000"/>
              <a:gd name="connsiteY117" fmla="*/ 2451769 h 3482342"/>
              <a:gd name="connsiteX118" fmla="*/ 4681588 w 12192000"/>
              <a:gd name="connsiteY118" fmla="*/ 2467494 h 3482342"/>
              <a:gd name="connsiteX119" fmla="*/ 1783655 w 12192000"/>
              <a:gd name="connsiteY119" fmla="*/ 3163860 h 3482342"/>
              <a:gd name="connsiteX120" fmla="*/ 1325955 w 12192000"/>
              <a:gd name="connsiteY120" fmla="*/ 3176692 h 3482342"/>
              <a:gd name="connsiteX121" fmla="*/ 1190384 w 12192000"/>
              <a:gd name="connsiteY121" fmla="*/ 3203504 h 3482342"/>
              <a:gd name="connsiteX122" fmla="*/ 1094537 w 12192000"/>
              <a:gd name="connsiteY122" fmla="*/ 3229469 h 3482342"/>
              <a:gd name="connsiteX123" fmla="*/ 779276 w 12192000"/>
              <a:gd name="connsiteY123" fmla="*/ 3327290 h 3482342"/>
              <a:gd name="connsiteX124" fmla="*/ 600378 w 12192000"/>
              <a:gd name="connsiteY124" fmla="*/ 3335250 h 3482342"/>
              <a:gd name="connsiteX125" fmla="*/ 493457 w 12192000"/>
              <a:gd name="connsiteY125" fmla="*/ 3365044 h 3482342"/>
              <a:gd name="connsiteX126" fmla="*/ 349402 w 12192000"/>
              <a:gd name="connsiteY126" fmla="*/ 3380897 h 3482342"/>
              <a:gd name="connsiteX127" fmla="*/ 192183 w 12192000"/>
              <a:gd name="connsiteY127" fmla="*/ 3460075 h 3482342"/>
              <a:gd name="connsiteX128" fmla="*/ 46713 w 12192000"/>
              <a:gd name="connsiteY128" fmla="*/ 3462986 h 3482342"/>
              <a:gd name="connsiteX129" fmla="*/ 2765 w 12192000"/>
              <a:gd name="connsiteY129" fmla="*/ 3480770 h 3482342"/>
              <a:gd name="connsiteX130" fmla="*/ 0 w 12192000"/>
              <a:gd name="connsiteY130" fmla="*/ 3482342 h 3482342"/>
              <a:gd name="connsiteX131" fmla="*/ 0 w 12192000"/>
              <a:gd name="connsiteY13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495949 w 12192000"/>
              <a:gd name="connsiteY67" fmla="*/ 1902425 h 3482342"/>
              <a:gd name="connsiteX68" fmla="*/ 8236214 w 12192000"/>
              <a:gd name="connsiteY68" fmla="*/ 1909725 h 3482342"/>
              <a:gd name="connsiteX69" fmla="*/ 8132104 w 12192000"/>
              <a:gd name="connsiteY69" fmla="*/ 1895727 h 3482342"/>
              <a:gd name="connsiteX70" fmla="*/ 7918078 w 12192000"/>
              <a:gd name="connsiteY70" fmla="*/ 1862668 h 3482342"/>
              <a:gd name="connsiteX71" fmla="*/ 7817899 w 12192000"/>
              <a:gd name="connsiteY71" fmla="*/ 1862176 h 3482342"/>
              <a:gd name="connsiteX72" fmla="*/ 7768994 w 12192000"/>
              <a:gd name="connsiteY72" fmla="*/ 1855721 h 3482342"/>
              <a:gd name="connsiteX73" fmla="*/ 7618027 w 12192000"/>
              <a:gd name="connsiteY73" fmla="*/ 1830959 h 3482342"/>
              <a:gd name="connsiteX74" fmla="*/ 7449425 w 12192000"/>
              <a:gd name="connsiteY74" fmla="*/ 1810910 h 3482342"/>
              <a:gd name="connsiteX75" fmla="*/ 7342915 w 12192000"/>
              <a:gd name="connsiteY75" fmla="*/ 1819827 h 3482342"/>
              <a:gd name="connsiteX76" fmla="*/ 7255191 w 12192000"/>
              <a:gd name="connsiteY76" fmla="*/ 1834354 h 3482342"/>
              <a:gd name="connsiteX77" fmla="*/ 7131205 w 12192000"/>
              <a:gd name="connsiteY77" fmla="*/ 1845557 h 3482342"/>
              <a:gd name="connsiteX78" fmla="*/ 6941837 w 12192000"/>
              <a:gd name="connsiteY78" fmla="*/ 1840640 h 3482342"/>
              <a:gd name="connsiteX79" fmla="*/ 6837145 w 12192000"/>
              <a:gd name="connsiteY79" fmla="*/ 1870724 h 3482342"/>
              <a:gd name="connsiteX80" fmla="*/ 6753991 w 12192000"/>
              <a:gd name="connsiteY80" fmla="*/ 1860969 h 3482342"/>
              <a:gd name="connsiteX81" fmla="*/ 6727754 w 12192000"/>
              <a:gd name="connsiteY81" fmla="*/ 1882372 h 3482342"/>
              <a:gd name="connsiteX82" fmla="*/ 6723371 w 12192000"/>
              <a:gd name="connsiteY82" fmla="*/ 1886494 h 3482342"/>
              <a:gd name="connsiteX83" fmla="*/ 6702779 w 12192000"/>
              <a:gd name="connsiteY83" fmla="*/ 1893601 h 3482342"/>
              <a:gd name="connsiteX84" fmla="*/ 6686657 w 12192000"/>
              <a:gd name="connsiteY84" fmla="*/ 1907344 h 3482342"/>
              <a:gd name="connsiteX85" fmla="*/ 6651330 w 12192000"/>
              <a:gd name="connsiteY85" fmla="*/ 1922921 h 3482342"/>
              <a:gd name="connsiteX86" fmla="*/ 6622958 w 12192000"/>
              <a:gd name="connsiteY86" fmla="*/ 1936255 h 3482342"/>
              <a:gd name="connsiteX87" fmla="*/ 6522602 w 12192000"/>
              <a:gd name="connsiteY87" fmla="*/ 1954133 h 3482342"/>
              <a:gd name="connsiteX88" fmla="*/ 6444344 w 12192000"/>
              <a:gd name="connsiteY88" fmla="*/ 1969663 h 3482342"/>
              <a:gd name="connsiteX89" fmla="*/ 6409626 w 12192000"/>
              <a:gd name="connsiteY89" fmla="*/ 1978846 h 3482342"/>
              <a:gd name="connsiteX90" fmla="*/ 6333446 w 12192000"/>
              <a:gd name="connsiteY90" fmla="*/ 1997163 h 3482342"/>
              <a:gd name="connsiteX91" fmla="*/ 6294933 w 12192000"/>
              <a:gd name="connsiteY91" fmla="*/ 2019412 h 3482342"/>
              <a:gd name="connsiteX92" fmla="*/ 6238719 w 12192000"/>
              <a:gd name="connsiteY92" fmla="*/ 2042547 h 3482342"/>
              <a:gd name="connsiteX93" fmla="*/ 6187205 w 12192000"/>
              <a:gd name="connsiteY93" fmla="*/ 2060048 h 3482342"/>
              <a:gd name="connsiteX94" fmla="*/ 6138780 w 12192000"/>
              <a:gd name="connsiteY94" fmla="*/ 2081918 h 3482342"/>
              <a:gd name="connsiteX95" fmla="*/ 6120125 w 12192000"/>
              <a:gd name="connsiteY95" fmla="*/ 2109475 h 3482342"/>
              <a:gd name="connsiteX96" fmla="*/ 6056576 w 12192000"/>
              <a:gd name="connsiteY96" fmla="*/ 2120066 h 3482342"/>
              <a:gd name="connsiteX97" fmla="*/ 5993794 w 12192000"/>
              <a:gd name="connsiteY97" fmla="*/ 2122569 h 3482342"/>
              <a:gd name="connsiteX98" fmla="*/ 5943601 w 12192000"/>
              <a:gd name="connsiteY98" fmla="*/ 2137719 h 3482342"/>
              <a:gd name="connsiteX99" fmla="*/ 5898141 w 12192000"/>
              <a:gd name="connsiteY99" fmla="*/ 2144806 h 3482342"/>
              <a:gd name="connsiteX100" fmla="*/ 5855337 w 12192000"/>
              <a:gd name="connsiteY100" fmla="*/ 2137719 h 3482342"/>
              <a:gd name="connsiteX101" fmla="*/ 5817682 w 12192000"/>
              <a:gd name="connsiteY101" fmla="*/ 2157358 h 3482342"/>
              <a:gd name="connsiteX102" fmla="*/ 5735300 w 12192000"/>
              <a:gd name="connsiteY102" fmla="*/ 2158902 h 3482342"/>
              <a:gd name="connsiteX103" fmla="*/ 5591469 w 12192000"/>
              <a:gd name="connsiteY103" fmla="*/ 2178389 h 3482342"/>
              <a:gd name="connsiteX104" fmla="*/ 5505818 w 12192000"/>
              <a:gd name="connsiteY104" fmla="*/ 2194207 h 3482342"/>
              <a:gd name="connsiteX105" fmla="*/ 5452860 w 12192000"/>
              <a:gd name="connsiteY105" fmla="*/ 2180085 h 3482342"/>
              <a:gd name="connsiteX106" fmla="*/ 5414282 w 12192000"/>
              <a:gd name="connsiteY106" fmla="*/ 2183070 h 3482342"/>
              <a:gd name="connsiteX107" fmla="*/ 5368369 w 12192000"/>
              <a:gd name="connsiteY107" fmla="*/ 2204272 h 3482342"/>
              <a:gd name="connsiteX108" fmla="*/ 5336354 w 12192000"/>
              <a:gd name="connsiteY108" fmla="*/ 2218920 h 3482342"/>
              <a:gd name="connsiteX109" fmla="*/ 5291263 w 12192000"/>
              <a:gd name="connsiteY109" fmla="*/ 2239182 h 3482342"/>
              <a:gd name="connsiteX110" fmla="*/ 5255152 w 12192000"/>
              <a:gd name="connsiteY110" fmla="*/ 2247164 h 3482342"/>
              <a:gd name="connsiteX111" fmla="*/ 5233796 w 12192000"/>
              <a:gd name="connsiteY111" fmla="*/ 2268260 h 3482342"/>
              <a:gd name="connsiteX112" fmla="*/ 5212786 w 12192000"/>
              <a:gd name="connsiteY112" fmla="*/ 2296592 h 3482342"/>
              <a:gd name="connsiteX113" fmla="*/ 5173523 w 12192000"/>
              <a:gd name="connsiteY113" fmla="*/ 2309057 h 3482342"/>
              <a:gd name="connsiteX114" fmla="*/ 5123830 w 12192000"/>
              <a:gd name="connsiteY114" fmla="*/ 2307070 h 3482342"/>
              <a:gd name="connsiteX115" fmla="*/ 5065426 w 12192000"/>
              <a:gd name="connsiteY115" fmla="*/ 2324076 h 3482342"/>
              <a:gd name="connsiteX116" fmla="*/ 4975908 w 12192000"/>
              <a:gd name="connsiteY116" fmla="*/ 2364128 h 3482342"/>
              <a:gd name="connsiteX117" fmla="*/ 4913723 w 12192000"/>
              <a:gd name="connsiteY117" fmla="*/ 2385265 h 3482342"/>
              <a:gd name="connsiteX118" fmla="*/ 4746485 w 12192000"/>
              <a:gd name="connsiteY118" fmla="*/ 2451769 h 3482342"/>
              <a:gd name="connsiteX119" fmla="*/ 4681588 w 12192000"/>
              <a:gd name="connsiteY119" fmla="*/ 2467494 h 3482342"/>
              <a:gd name="connsiteX120" fmla="*/ 1783655 w 12192000"/>
              <a:gd name="connsiteY120" fmla="*/ 3163860 h 3482342"/>
              <a:gd name="connsiteX121" fmla="*/ 1325955 w 12192000"/>
              <a:gd name="connsiteY121" fmla="*/ 3176692 h 3482342"/>
              <a:gd name="connsiteX122" fmla="*/ 1190384 w 12192000"/>
              <a:gd name="connsiteY122" fmla="*/ 3203504 h 3482342"/>
              <a:gd name="connsiteX123" fmla="*/ 1094537 w 12192000"/>
              <a:gd name="connsiteY123" fmla="*/ 3229469 h 3482342"/>
              <a:gd name="connsiteX124" fmla="*/ 779276 w 12192000"/>
              <a:gd name="connsiteY124" fmla="*/ 3327290 h 3482342"/>
              <a:gd name="connsiteX125" fmla="*/ 600378 w 12192000"/>
              <a:gd name="connsiteY125" fmla="*/ 3335250 h 3482342"/>
              <a:gd name="connsiteX126" fmla="*/ 493457 w 12192000"/>
              <a:gd name="connsiteY126" fmla="*/ 3365044 h 3482342"/>
              <a:gd name="connsiteX127" fmla="*/ 349402 w 12192000"/>
              <a:gd name="connsiteY127" fmla="*/ 3380897 h 3482342"/>
              <a:gd name="connsiteX128" fmla="*/ 192183 w 12192000"/>
              <a:gd name="connsiteY128" fmla="*/ 3460075 h 3482342"/>
              <a:gd name="connsiteX129" fmla="*/ 46713 w 12192000"/>
              <a:gd name="connsiteY129" fmla="*/ 3462986 h 3482342"/>
              <a:gd name="connsiteX130" fmla="*/ 2765 w 12192000"/>
              <a:gd name="connsiteY130" fmla="*/ 3480770 h 3482342"/>
              <a:gd name="connsiteX131" fmla="*/ 0 w 12192000"/>
              <a:gd name="connsiteY131" fmla="*/ 3482342 h 3482342"/>
              <a:gd name="connsiteX132" fmla="*/ 0 w 12192000"/>
              <a:gd name="connsiteY13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495949 w 12192000"/>
              <a:gd name="connsiteY68" fmla="*/ 190242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495949 w 12192000"/>
              <a:gd name="connsiteY68" fmla="*/ 190242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393565 w 12192000"/>
              <a:gd name="connsiteY68" fmla="*/ 1965974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393565 w 12192000"/>
              <a:gd name="connsiteY68" fmla="*/ 1965974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506541 w 12192000"/>
              <a:gd name="connsiteY68" fmla="*/ 190595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6375 w 12192000"/>
              <a:gd name="connsiteY33" fmla="*/ 1342640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6375 w 12192000"/>
              <a:gd name="connsiteY33" fmla="*/ 1342640 h 3482342"/>
              <a:gd name="connsiteX34" fmla="*/ 10636304 w 12192000"/>
              <a:gd name="connsiteY34" fmla="*/ 1342641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71654 w 12192000"/>
              <a:gd name="connsiteY25" fmla="*/ 1177422 h 3482342"/>
              <a:gd name="connsiteX26" fmla="*/ 11028687 w 12192000"/>
              <a:gd name="connsiteY26" fmla="*/ 1199018 h 3482342"/>
              <a:gd name="connsiteX27" fmla="*/ 10974565 w 12192000"/>
              <a:gd name="connsiteY27" fmla="*/ 1226849 h 3482342"/>
              <a:gd name="connsiteX28" fmla="*/ 10960443 w 12192000"/>
              <a:gd name="connsiteY28" fmla="*/ 1244502 h 3482342"/>
              <a:gd name="connsiteX29" fmla="*/ 10879242 w 12192000"/>
              <a:gd name="connsiteY29" fmla="*/ 1269215 h 3482342"/>
              <a:gd name="connsiteX30" fmla="*/ 10850998 w 12192000"/>
              <a:gd name="connsiteY30" fmla="*/ 1269215 h 3482342"/>
              <a:gd name="connsiteX31" fmla="*/ 10815658 w 12192000"/>
              <a:gd name="connsiteY31" fmla="*/ 1287849 h 3482342"/>
              <a:gd name="connsiteX32" fmla="*/ 10723900 w 12192000"/>
              <a:gd name="connsiteY32" fmla="*/ 1318642 h 3482342"/>
              <a:gd name="connsiteX33" fmla="*/ 10699186 w 12192000"/>
              <a:gd name="connsiteY33" fmla="*/ 1322173 h 3482342"/>
              <a:gd name="connsiteX34" fmla="*/ 10676375 w 12192000"/>
              <a:gd name="connsiteY34" fmla="*/ 1342640 h 3482342"/>
              <a:gd name="connsiteX35" fmla="*/ 10636304 w 12192000"/>
              <a:gd name="connsiteY35" fmla="*/ 1342641 h 3482342"/>
              <a:gd name="connsiteX36" fmla="*/ 10603863 w 12192000"/>
              <a:gd name="connsiteY36" fmla="*/ 1346886 h 3482342"/>
              <a:gd name="connsiteX37" fmla="*/ 10573203 w 12192000"/>
              <a:gd name="connsiteY37" fmla="*/ 1351996 h 3482342"/>
              <a:gd name="connsiteX38" fmla="*/ 10547375 w 12192000"/>
              <a:gd name="connsiteY38" fmla="*/ 1375130 h 3482342"/>
              <a:gd name="connsiteX39" fmla="*/ 10513263 w 12192000"/>
              <a:gd name="connsiteY39" fmla="*/ 1371939 h 3482342"/>
              <a:gd name="connsiteX40" fmla="*/ 10487356 w 12192000"/>
              <a:gd name="connsiteY40" fmla="*/ 1385722 h 3482342"/>
              <a:gd name="connsiteX41" fmla="*/ 10464012 w 12192000"/>
              <a:gd name="connsiteY41" fmla="*/ 1391778 h 3482342"/>
              <a:gd name="connsiteX42" fmla="*/ 10439694 w 12192000"/>
              <a:gd name="connsiteY42" fmla="*/ 1406905 h 3482342"/>
              <a:gd name="connsiteX43" fmla="*/ 10405409 w 12192000"/>
              <a:gd name="connsiteY43" fmla="*/ 1422789 h 3482342"/>
              <a:gd name="connsiteX44" fmla="*/ 10370530 w 12192000"/>
              <a:gd name="connsiteY44" fmla="*/ 1441596 h 3482342"/>
              <a:gd name="connsiteX45" fmla="*/ 10300239 w 12192000"/>
              <a:gd name="connsiteY45" fmla="*/ 1456332 h 3482342"/>
              <a:gd name="connsiteX46" fmla="*/ 10264922 w 12192000"/>
              <a:gd name="connsiteY46" fmla="*/ 1472107 h 3482342"/>
              <a:gd name="connsiteX47" fmla="*/ 10229629 w 12192000"/>
              <a:gd name="connsiteY47" fmla="*/ 1470454 h 3482342"/>
              <a:gd name="connsiteX48" fmla="*/ 10201385 w 12192000"/>
              <a:gd name="connsiteY48" fmla="*/ 1477515 h 3482342"/>
              <a:gd name="connsiteX49" fmla="*/ 10151958 w 12192000"/>
              <a:gd name="connsiteY49" fmla="*/ 1477515 h 3482342"/>
              <a:gd name="connsiteX50" fmla="*/ 10120184 w 12192000"/>
              <a:gd name="connsiteY50" fmla="*/ 1466924 h 3482342"/>
              <a:gd name="connsiteX51" fmla="*/ 10081348 w 12192000"/>
              <a:gd name="connsiteY51" fmla="*/ 1481046 h 3482342"/>
              <a:gd name="connsiteX52" fmla="*/ 10058690 w 12192000"/>
              <a:gd name="connsiteY52" fmla="*/ 1474888 h 3482342"/>
              <a:gd name="connsiteX53" fmla="*/ 10004424 w 12192000"/>
              <a:gd name="connsiteY53" fmla="*/ 1489801 h 3482342"/>
              <a:gd name="connsiteX54" fmla="*/ 9999951 w 12192000"/>
              <a:gd name="connsiteY54" fmla="*/ 1499127 h 3482342"/>
              <a:gd name="connsiteX55" fmla="*/ 9845462 w 12192000"/>
              <a:gd name="connsiteY55" fmla="*/ 1548192 h 3482342"/>
              <a:gd name="connsiteX56" fmla="*/ 9736156 w 12192000"/>
              <a:gd name="connsiteY56" fmla="*/ 1581928 h 3482342"/>
              <a:gd name="connsiteX57" fmla="*/ 9693355 w 12192000"/>
              <a:gd name="connsiteY57" fmla="*/ 1602632 h 3482342"/>
              <a:gd name="connsiteX58" fmla="*/ 9664242 w 12192000"/>
              <a:gd name="connsiteY58" fmla="*/ 1622075 h 3482342"/>
              <a:gd name="connsiteX59" fmla="*/ 9579195 w 12192000"/>
              <a:gd name="connsiteY59" fmla="*/ 1648017 h 3482342"/>
              <a:gd name="connsiteX60" fmla="*/ 9433652 w 12192000"/>
              <a:gd name="connsiteY60" fmla="*/ 1681174 h 3482342"/>
              <a:gd name="connsiteX61" fmla="*/ 9403775 w 12192000"/>
              <a:gd name="connsiteY61" fmla="*/ 1690403 h 3482342"/>
              <a:gd name="connsiteX62" fmla="*/ 9382503 w 12192000"/>
              <a:gd name="connsiteY62" fmla="*/ 1706957 h 3482342"/>
              <a:gd name="connsiteX63" fmla="*/ 9381410 w 12192000"/>
              <a:gd name="connsiteY63" fmla="*/ 1718312 h 3482342"/>
              <a:gd name="connsiteX64" fmla="*/ 9365685 w 12192000"/>
              <a:gd name="connsiteY64" fmla="*/ 1724772 h 3482342"/>
              <a:gd name="connsiteX65" fmla="*/ 9278020 w 12192000"/>
              <a:gd name="connsiteY65" fmla="*/ 1741161 h 3482342"/>
              <a:gd name="connsiteX66" fmla="*/ 9217145 w 12192000"/>
              <a:gd name="connsiteY66" fmla="*/ 1771195 h 3482342"/>
              <a:gd name="connsiteX67" fmla="*/ 8955875 w 12192000"/>
              <a:gd name="connsiteY67" fmla="*/ 1796806 h 3482342"/>
              <a:gd name="connsiteX68" fmla="*/ 8648415 w 12192000"/>
              <a:gd name="connsiteY68" fmla="*/ 1878623 h 3482342"/>
              <a:gd name="connsiteX69" fmla="*/ 8538519 w 12192000"/>
              <a:gd name="connsiteY69" fmla="*/ 1894114 h 3482342"/>
              <a:gd name="connsiteX70" fmla="*/ 8506541 w 12192000"/>
              <a:gd name="connsiteY70" fmla="*/ 1905955 h 3482342"/>
              <a:gd name="connsiteX71" fmla="*/ 8236214 w 12192000"/>
              <a:gd name="connsiteY71" fmla="*/ 1909725 h 3482342"/>
              <a:gd name="connsiteX72" fmla="*/ 8132104 w 12192000"/>
              <a:gd name="connsiteY72" fmla="*/ 1895727 h 3482342"/>
              <a:gd name="connsiteX73" fmla="*/ 7918078 w 12192000"/>
              <a:gd name="connsiteY73" fmla="*/ 1862668 h 3482342"/>
              <a:gd name="connsiteX74" fmla="*/ 7817899 w 12192000"/>
              <a:gd name="connsiteY74" fmla="*/ 1862176 h 3482342"/>
              <a:gd name="connsiteX75" fmla="*/ 7768994 w 12192000"/>
              <a:gd name="connsiteY75" fmla="*/ 1855721 h 3482342"/>
              <a:gd name="connsiteX76" fmla="*/ 7618027 w 12192000"/>
              <a:gd name="connsiteY76" fmla="*/ 1830959 h 3482342"/>
              <a:gd name="connsiteX77" fmla="*/ 7449425 w 12192000"/>
              <a:gd name="connsiteY77" fmla="*/ 1810910 h 3482342"/>
              <a:gd name="connsiteX78" fmla="*/ 7342915 w 12192000"/>
              <a:gd name="connsiteY78" fmla="*/ 1819827 h 3482342"/>
              <a:gd name="connsiteX79" fmla="*/ 7255191 w 12192000"/>
              <a:gd name="connsiteY79" fmla="*/ 1834354 h 3482342"/>
              <a:gd name="connsiteX80" fmla="*/ 7131205 w 12192000"/>
              <a:gd name="connsiteY80" fmla="*/ 1845557 h 3482342"/>
              <a:gd name="connsiteX81" fmla="*/ 6941837 w 12192000"/>
              <a:gd name="connsiteY81" fmla="*/ 1840640 h 3482342"/>
              <a:gd name="connsiteX82" fmla="*/ 6837145 w 12192000"/>
              <a:gd name="connsiteY82" fmla="*/ 1870724 h 3482342"/>
              <a:gd name="connsiteX83" fmla="*/ 6753991 w 12192000"/>
              <a:gd name="connsiteY83" fmla="*/ 1860969 h 3482342"/>
              <a:gd name="connsiteX84" fmla="*/ 6727754 w 12192000"/>
              <a:gd name="connsiteY84" fmla="*/ 1882372 h 3482342"/>
              <a:gd name="connsiteX85" fmla="*/ 6723371 w 12192000"/>
              <a:gd name="connsiteY85" fmla="*/ 1886494 h 3482342"/>
              <a:gd name="connsiteX86" fmla="*/ 6702779 w 12192000"/>
              <a:gd name="connsiteY86" fmla="*/ 1893601 h 3482342"/>
              <a:gd name="connsiteX87" fmla="*/ 6686657 w 12192000"/>
              <a:gd name="connsiteY87" fmla="*/ 1907344 h 3482342"/>
              <a:gd name="connsiteX88" fmla="*/ 6651330 w 12192000"/>
              <a:gd name="connsiteY88" fmla="*/ 1922921 h 3482342"/>
              <a:gd name="connsiteX89" fmla="*/ 6622958 w 12192000"/>
              <a:gd name="connsiteY89" fmla="*/ 1936255 h 3482342"/>
              <a:gd name="connsiteX90" fmla="*/ 6522602 w 12192000"/>
              <a:gd name="connsiteY90" fmla="*/ 1954133 h 3482342"/>
              <a:gd name="connsiteX91" fmla="*/ 6444344 w 12192000"/>
              <a:gd name="connsiteY91" fmla="*/ 1969663 h 3482342"/>
              <a:gd name="connsiteX92" fmla="*/ 6409626 w 12192000"/>
              <a:gd name="connsiteY92" fmla="*/ 1978846 h 3482342"/>
              <a:gd name="connsiteX93" fmla="*/ 6333446 w 12192000"/>
              <a:gd name="connsiteY93" fmla="*/ 1997163 h 3482342"/>
              <a:gd name="connsiteX94" fmla="*/ 6294933 w 12192000"/>
              <a:gd name="connsiteY94" fmla="*/ 2019412 h 3482342"/>
              <a:gd name="connsiteX95" fmla="*/ 6238719 w 12192000"/>
              <a:gd name="connsiteY95" fmla="*/ 2042547 h 3482342"/>
              <a:gd name="connsiteX96" fmla="*/ 6187205 w 12192000"/>
              <a:gd name="connsiteY96" fmla="*/ 2060048 h 3482342"/>
              <a:gd name="connsiteX97" fmla="*/ 6138780 w 12192000"/>
              <a:gd name="connsiteY97" fmla="*/ 2081918 h 3482342"/>
              <a:gd name="connsiteX98" fmla="*/ 6120125 w 12192000"/>
              <a:gd name="connsiteY98" fmla="*/ 2109475 h 3482342"/>
              <a:gd name="connsiteX99" fmla="*/ 6056576 w 12192000"/>
              <a:gd name="connsiteY99" fmla="*/ 2120066 h 3482342"/>
              <a:gd name="connsiteX100" fmla="*/ 5993794 w 12192000"/>
              <a:gd name="connsiteY100" fmla="*/ 2122569 h 3482342"/>
              <a:gd name="connsiteX101" fmla="*/ 5943601 w 12192000"/>
              <a:gd name="connsiteY101" fmla="*/ 2137719 h 3482342"/>
              <a:gd name="connsiteX102" fmla="*/ 5898141 w 12192000"/>
              <a:gd name="connsiteY102" fmla="*/ 2144806 h 3482342"/>
              <a:gd name="connsiteX103" fmla="*/ 5855337 w 12192000"/>
              <a:gd name="connsiteY103" fmla="*/ 2137719 h 3482342"/>
              <a:gd name="connsiteX104" fmla="*/ 5817682 w 12192000"/>
              <a:gd name="connsiteY104" fmla="*/ 2157358 h 3482342"/>
              <a:gd name="connsiteX105" fmla="*/ 5735300 w 12192000"/>
              <a:gd name="connsiteY105" fmla="*/ 2158902 h 3482342"/>
              <a:gd name="connsiteX106" fmla="*/ 5591469 w 12192000"/>
              <a:gd name="connsiteY106" fmla="*/ 2178389 h 3482342"/>
              <a:gd name="connsiteX107" fmla="*/ 5505818 w 12192000"/>
              <a:gd name="connsiteY107" fmla="*/ 2194207 h 3482342"/>
              <a:gd name="connsiteX108" fmla="*/ 5452860 w 12192000"/>
              <a:gd name="connsiteY108" fmla="*/ 2180085 h 3482342"/>
              <a:gd name="connsiteX109" fmla="*/ 5414282 w 12192000"/>
              <a:gd name="connsiteY109" fmla="*/ 2183070 h 3482342"/>
              <a:gd name="connsiteX110" fmla="*/ 5368369 w 12192000"/>
              <a:gd name="connsiteY110" fmla="*/ 2204272 h 3482342"/>
              <a:gd name="connsiteX111" fmla="*/ 5336354 w 12192000"/>
              <a:gd name="connsiteY111" fmla="*/ 2218920 h 3482342"/>
              <a:gd name="connsiteX112" fmla="*/ 5291263 w 12192000"/>
              <a:gd name="connsiteY112" fmla="*/ 2239182 h 3482342"/>
              <a:gd name="connsiteX113" fmla="*/ 5255152 w 12192000"/>
              <a:gd name="connsiteY113" fmla="*/ 2247164 h 3482342"/>
              <a:gd name="connsiteX114" fmla="*/ 5233796 w 12192000"/>
              <a:gd name="connsiteY114" fmla="*/ 2268260 h 3482342"/>
              <a:gd name="connsiteX115" fmla="*/ 5212786 w 12192000"/>
              <a:gd name="connsiteY115" fmla="*/ 2296592 h 3482342"/>
              <a:gd name="connsiteX116" fmla="*/ 5173523 w 12192000"/>
              <a:gd name="connsiteY116" fmla="*/ 2309057 h 3482342"/>
              <a:gd name="connsiteX117" fmla="*/ 5123830 w 12192000"/>
              <a:gd name="connsiteY117" fmla="*/ 2307070 h 3482342"/>
              <a:gd name="connsiteX118" fmla="*/ 5065426 w 12192000"/>
              <a:gd name="connsiteY118" fmla="*/ 2324076 h 3482342"/>
              <a:gd name="connsiteX119" fmla="*/ 4975908 w 12192000"/>
              <a:gd name="connsiteY119" fmla="*/ 2364128 h 3482342"/>
              <a:gd name="connsiteX120" fmla="*/ 4913723 w 12192000"/>
              <a:gd name="connsiteY120" fmla="*/ 2385265 h 3482342"/>
              <a:gd name="connsiteX121" fmla="*/ 4746485 w 12192000"/>
              <a:gd name="connsiteY121" fmla="*/ 2451769 h 3482342"/>
              <a:gd name="connsiteX122" fmla="*/ 4681588 w 12192000"/>
              <a:gd name="connsiteY122" fmla="*/ 2467494 h 3482342"/>
              <a:gd name="connsiteX123" fmla="*/ 1783655 w 12192000"/>
              <a:gd name="connsiteY123" fmla="*/ 3163860 h 3482342"/>
              <a:gd name="connsiteX124" fmla="*/ 1325955 w 12192000"/>
              <a:gd name="connsiteY124" fmla="*/ 3176692 h 3482342"/>
              <a:gd name="connsiteX125" fmla="*/ 1190384 w 12192000"/>
              <a:gd name="connsiteY125" fmla="*/ 3203504 h 3482342"/>
              <a:gd name="connsiteX126" fmla="*/ 1094537 w 12192000"/>
              <a:gd name="connsiteY126" fmla="*/ 3229469 h 3482342"/>
              <a:gd name="connsiteX127" fmla="*/ 779276 w 12192000"/>
              <a:gd name="connsiteY127" fmla="*/ 3327290 h 3482342"/>
              <a:gd name="connsiteX128" fmla="*/ 600378 w 12192000"/>
              <a:gd name="connsiteY128" fmla="*/ 3335250 h 3482342"/>
              <a:gd name="connsiteX129" fmla="*/ 493457 w 12192000"/>
              <a:gd name="connsiteY129" fmla="*/ 3365044 h 3482342"/>
              <a:gd name="connsiteX130" fmla="*/ 349402 w 12192000"/>
              <a:gd name="connsiteY130" fmla="*/ 3380897 h 3482342"/>
              <a:gd name="connsiteX131" fmla="*/ 192183 w 12192000"/>
              <a:gd name="connsiteY131" fmla="*/ 3460075 h 3482342"/>
              <a:gd name="connsiteX132" fmla="*/ 46713 w 12192000"/>
              <a:gd name="connsiteY132" fmla="*/ 3462986 h 3482342"/>
              <a:gd name="connsiteX133" fmla="*/ 2765 w 12192000"/>
              <a:gd name="connsiteY133" fmla="*/ 3480770 h 3482342"/>
              <a:gd name="connsiteX134" fmla="*/ 0 w 12192000"/>
              <a:gd name="connsiteY134" fmla="*/ 3482342 h 3482342"/>
              <a:gd name="connsiteX135" fmla="*/ 0 w 12192000"/>
              <a:gd name="connsiteY13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601229 w 12192000"/>
              <a:gd name="connsiteY15" fmla="*/ 785537 h 3482342"/>
              <a:gd name="connsiteX16" fmla="*/ 11501920 w 12192000"/>
              <a:gd name="connsiteY16" fmla="*/ 813109 h 3482342"/>
              <a:gd name="connsiteX17" fmla="*/ 11405286 w 12192000"/>
              <a:gd name="connsiteY17" fmla="*/ 849086 h 3482342"/>
              <a:gd name="connsiteX18" fmla="*/ 11338523 w 12192000"/>
              <a:gd name="connsiteY18" fmla="*/ 852810 h 3482342"/>
              <a:gd name="connsiteX19" fmla="*/ 11313493 w 12192000"/>
              <a:gd name="connsiteY19" fmla="*/ 880860 h 3482342"/>
              <a:gd name="connsiteX20" fmla="*/ 11228040 w 12192000"/>
              <a:gd name="connsiteY20" fmla="*/ 958953 h 3482342"/>
              <a:gd name="connsiteX21" fmla="*/ 11196987 w 12192000"/>
              <a:gd name="connsiteY21" fmla="*/ 1000897 h 3482342"/>
              <a:gd name="connsiteX22" fmla="*/ 11193568 w 12192000"/>
              <a:gd name="connsiteY22" fmla="*/ 1039464 h 3482342"/>
              <a:gd name="connsiteX23" fmla="*/ 11175804 w 12192000"/>
              <a:gd name="connsiteY23" fmla="*/ 1067977 h 3482342"/>
              <a:gd name="connsiteX24" fmla="*/ 11133438 w 12192000"/>
              <a:gd name="connsiteY24" fmla="*/ 1106812 h 3482342"/>
              <a:gd name="connsiteX25" fmla="*/ 11120819 w 12192000"/>
              <a:gd name="connsiteY25" fmla="*/ 1126133 h 3482342"/>
              <a:gd name="connsiteX26" fmla="*/ 11071654 w 12192000"/>
              <a:gd name="connsiteY26" fmla="*/ 1177422 h 3482342"/>
              <a:gd name="connsiteX27" fmla="*/ 11028687 w 12192000"/>
              <a:gd name="connsiteY27" fmla="*/ 1199018 h 3482342"/>
              <a:gd name="connsiteX28" fmla="*/ 10974565 w 12192000"/>
              <a:gd name="connsiteY28" fmla="*/ 1226849 h 3482342"/>
              <a:gd name="connsiteX29" fmla="*/ 10960443 w 12192000"/>
              <a:gd name="connsiteY29" fmla="*/ 1244502 h 3482342"/>
              <a:gd name="connsiteX30" fmla="*/ 10879242 w 12192000"/>
              <a:gd name="connsiteY30" fmla="*/ 1269215 h 3482342"/>
              <a:gd name="connsiteX31" fmla="*/ 10850998 w 12192000"/>
              <a:gd name="connsiteY31" fmla="*/ 1269215 h 3482342"/>
              <a:gd name="connsiteX32" fmla="*/ 10815658 w 12192000"/>
              <a:gd name="connsiteY32" fmla="*/ 1287849 h 3482342"/>
              <a:gd name="connsiteX33" fmla="*/ 10723900 w 12192000"/>
              <a:gd name="connsiteY33" fmla="*/ 1318642 h 3482342"/>
              <a:gd name="connsiteX34" fmla="*/ 10699186 w 12192000"/>
              <a:gd name="connsiteY34" fmla="*/ 1322173 h 3482342"/>
              <a:gd name="connsiteX35" fmla="*/ 10676375 w 12192000"/>
              <a:gd name="connsiteY35" fmla="*/ 1342640 h 3482342"/>
              <a:gd name="connsiteX36" fmla="*/ 10636304 w 12192000"/>
              <a:gd name="connsiteY36" fmla="*/ 1342641 h 3482342"/>
              <a:gd name="connsiteX37" fmla="*/ 10603863 w 12192000"/>
              <a:gd name="connsiteY37" fmla="*/ 1346886 h 3482342"/>
              <a:gd name="connsiteX38" fmla="*/ 10573203 w 12192000"/>
              <a:gd name="connsiteY38" fmla="*/ 1351996 h 3482342"/>
              <a:gd name="connsiteX39" fmla="*/ 10547375 w 12192000"/>
              <a:gd name="connsiteY39" fmla="*/ 1375130 h 3482342"/>
              <a:gd name="connsiteX40" fmla="*/ 10513263 w 12192000"/>
              <a:gd name="connsiteY40" fmla="*/ 1371939 h 3482342"/>
              <a:gd name="connsiteX41" fmla="*/ 10487356 w 12192000"/>
              <a:gd name="connsiteY41" fmla="*/ 1385722 h 3482342"/>
              <a:gd name="connsiteX42" fmla="*/ 10464012 w 12192000"/>
              <a:gd name="connsiteY42" fmla="*/ 1391778 h 3482342"/>
              <a:gd name="connsiteX43" fmla="*/ 10439694 w 12192000"/>
              <a:gd name="connsiteY43" fmla="*/ 1406905 h 3482342"/>
              <a:gd name="connsiteX44" fmla="*/ 10405409 w 12192000"/>
              <a:gd name="connsiteY44" fmla="*/ 1422789 h 3482342"/>
              <a:gd name="connsiteX45" fmla="*/ 10370530 w 12192000"/>
              <a:gd name="connsiteY45" fmla="*/ 1441596 h 3482342"/>
              <a:gd name="connsiteX46" fmla="*/ 10300239 w 12192000"/>
              <a:gd name="connsiteY46" fmla="*/ 1456332 h 3482342"/>
              <a:gd name="connsiteX47" fmla="*/ 10264922 w 12192000"/>
              <a:gd name="connsiteY47" fmla="*/ 1472107 h 3482342"/>
              <a:gd name="connsiteX48" fmla="*/ 10229629 w 12192000"/>
              <a:gd name="connsiteY48" fmla="*/ 1470454 h 3482342"/>
              <a:gd name="connsiteX49" fmla="*/ 10201385 w 12192000"/>
              <a:gd name="connsiteY49" fmla="*/ 1477515 h 3482342"/>
              <a:gd name="connsiteX50" fmla="*/ 10151958 w 12192000"/>
              <a:gd name="connsiteY50" fmla="*/ 1477515 h 3482342"/>
              <a:gd name="connsiteX51" fmla="*/ 10120184 w 12192000"/>
              <a:gd name="connsiteY51" fmla="*/ 1466924 h 3482342"/>
              <a:gd name="connsiteX52" fmla="*/ 10081348 w 12192000"/>
              <a:gd name="connsiteY52" fmla="*/ 1481046 h 3482342"/>
              <a:gd name="connsiteX53" fmla="*/ 10058690 w 12192000"/>
              <a:gd name="connsiteY53" fmla="*/ 1474888 h 3482342"/>
              <a:gd name="connsiteX54" fmla="*/ 10004424 w 12192000"/>
              <a:gd name="connsiteY54" fmla="*/ 1489801 h 3482342"/>
              <a:gd name="connsiteX55" fmla="*/ 9999951 w 12192000"/>
              <a:gd name="connsiteY55" fmla="*/ 1499127 h 3482342"/>
              <a:gd name="connsiteX56" fmla="*/ 9845462 w 12192000"/>
              <a:gd name="connsiteY56" fmla="*/ 1548192 h 3482342"/>
              <a:gd name="connsiteX57" fmla="*/ 9736156 w 12192000"/>
              <a:gd name="connsiteY57" fmla="*/ 1581928 h 3482342"/>
              <a:gd name="connsiteX58" fmla="*/ 9693355 w 12192000"/>
              <a:gd name="connsiteY58" fmla="*/ 1602632 h 3482342"/>
              <a:gd name="connsiteX59" fmla="*/ 9664242 w 12192000"/>
              <a:gd name="connsiteY59" fmla="*/ 1622075 h 3482342"/>
              <a:gd name="connsiteX60" fmla="*/ 9579195 w 12192000"/>
              <a:gd name="connsiteY60" fmla="*/ 1648017 h 3482342"/>
              <a:gd name="connsiteX61" fmla="*/ 9433652 w 12192000"/>
              <a:gd name="connsiteY61" fmla="*/ 1681174 h 3482342"/>
              <a:gd name="connsiteX62" fmla="*/ 9403775 w 12192000"/>
              <a:gd name="connsiteY62" fmla="*/ 1690403 h 3482342"/>
              <a:gd name="connsiteX63" fmla="*/ 9382503 w 12192000"/>
              <a:gd name="connsiteY63" fmla="*/ 1706957 h 3482342"/>
              <a:gd name="connsiteX64" fmla="*/ 9381410 w 12192000"/>
              <a:gd name="connsiteY64" fmla="*/ 1718312 h 3482342"/>
              <a:gd name="connsiteX65" fmla="*/ 9365685 w 12192000"/>
              <a:gd name="connsiteY65" fmla="*/ 1724772 h 3482342"/>
              <a:gd name="connsiteX66" fmla="*/ 9278020 w 12192000"/>
              <a:gd name="connsiteY66" fmla="*/ 1741161 h 3482342"/>
              <a:gd name="connsiteX67" fmla="*/ 9217145 w 12192000"/>
              <a:gd name="connsiteY67" fmla="*/ 1771195 h 3482342"/>
              <a:gd name="connsiteX68" fmla="*/ 8955875 w 12192000"/>
              <a:gd name="connsiteY68" fmla="*/ 1796806 h 3482342"/>
              <a:gd name="connsiteX69" fmla="*/ 8648415 w 12192000"/>
              <a:gd name="connsiteY69" fmla="*/ 1878623 h 3482342"/>
              <a:gd name="connsiteX70" fmla="*/ 8538519 w 12192000"/>
              <a:gd name="connsiteY70" fmla="*/ 1894114 h 3482342"/>
              <a:gd name="connsiteX71" fmla="*/ 8506541 w 12192000"/>
              <a:gd name="connsiteY71" fmla="*/ 1905955 h 3482342"/>
              <a:gd name="connsiteX72" fmla="*/ 8236214 w 12192000"/>
              <a:gd name="connsiteY72" fmla="*/ 1909725 h 3482342"/>
              <a:gd name="connsiteX73" fmla="*/ 8132104 w 12192000"/>
              <a:gd name="connsiteY73" fmla="*/ 1895727 h 3482342"/>
              <a:gd name="connsiteX74" fmla="*/ 7918078 w 12192000"/>
              <a:gd name="connsiteY74" fmla="*/ 1862668 h 3482342"/>
              <a:gd name="connsiteX75" fmla="*/ 7817899 w 12192000"/>
              <a:gd name="connsiteY75" fmla="*/ 1862176 h 3482342"/>
              <a:gd name="connsiteX76" fmla="*/ 7768994 w 12192000"/>
              <a:gd name="connsiteY76" fmla="*/ 1855721 h 3482342"/>
              <a:gd name="connsiteX77" fmla="*/ 7618027 w 12192000"/>
              <a:gd name="connsiteY77" fmla="*/ 1830959 h 3482342"/>
              <a:gd name="connsiteX78" fmla="*/ 7449425 w 12192000"/>
              <a:gd name="connsiteY78" fmla="*/ 1810910 h 3482342"/>
              <a:gd name="connsiteX79" fmla="*/ 7342915 w 12192000"/>
              <a:gd name="connsiteY79" fmla="*/ 1819827 h 3482342"/>
              <a:gd name="connsiteX80" fmla="*/ 7255191 w 12192000"/>
              <a:gd name="connsiteY80" fmla="*/ 1834354 h 3482342"/>
              <a:gd name="connsiteX81" fmla="*/ 7131205 w 12192000"/>
              <a:gd name="connsiteY81" fmla="*/ 1845557 h 3482342"/>
              <a:gd name="connsiteX82" fmla="*/ 6941837 w 12192000"/>
              <a:gd name="connsiteY82" fmla="*/ 1840640 h 3482342"/>
              <a:gd name="connsiteX83" fmla="*/ 6837145 w 12192000"/>
              <a:gd name="connsiteY83" fmla="*/ 1870724 h 3482342"/>
              <a:gd name="connsiteX84" fmla="*/ 6753991 w 12192000"/>
              <a:gd name="connsiteY84" fmla="*/ 1860969 h 3482342"/>
              <a:gd name="connsiteX85" fmla="*/ 6727754 w 12192000"/>
              <a:gd name="connsiteY85" fmla="*/ 1882372 h 3482342"/>
              <a:gd name="connsiteX86" fmla="*/ 6723371 w 12192000"/>
              <a:gd name="connsiteY86" fmla="*/ 1886494 h 3482342"/>
              <a:gd name="connsiteX87" fmla="*/ 6702779 w 12192000"/>
              <a:gd name="connsiteY87" fmla="*/ 1893601 h 3482342"/>
              <a:gd name="connsiteX88" fmla="*/ 6686657 w 12192000"/>
              <a:gd name="connsiteY88" fmla="*/ 1907344 h 3482342"/>
              <a:gd name="connsiteX89" fmla="*/ 6651330 w 12192000"/>
              <a:gd name="connsiteY89" fmla="*/ 1922921 h 3482342"/>
              <a:gd name="connsiteX90" fmla="*/ 6622958 w 12192000"/>
              <a:gd name="connsiteY90" fmla="*/ 1936255 h 3482342"/>
              <a:gd name="connsiteX91" fmla="*/ 6522602 w 12192000"/>
              <a:gd name="connsiteY91" fmla="*/ 1954133 h 3482342"/>
              <a:gd name="connsiteX92" fmla="*/ 6444344 w 12192000"/>
              <a:gd name="connsiteY92" fmla="*/ 1969663 h 3482342"/>
              <a:gd name="connsiteX93" fmla="*/ 6409626 w 12192000"/>
              <a:gd name="connsiteY93" fmla="*/ 1978846 h 3482342"/>
              <a:gd name="connsiteX94" fmla="*/ 6333446 w 12192000"/>
              <a:gd name="connsiteY94" fmla="*/ 1997163 h 3482342"/>
              <a:gd name="connsiteX95" fmla="*/ 6294933 w 12192000"/>
              <a:gd name="connsiteY95" fmla="*/ 2019412 h 3482342"/>
              <a:gd name="connsiteX96" fmla="*/ 6238719 w 12192000"/>
              <a:gd name="connsiteY96" fmla="*/ 2042547 h 3482342"/>
              <a:gd name="connsiteX97" fmla="*/ 6187205 w 12192000"/>
              <a:gd name="connsiteY97" fmla="*/ 2060048 h 3482342"/>
              <a:gd name="connsiteX98" fmla="*/ 6138780 w 12192000"/>
              <a:gd name="connsiteY98" fmla="*/ 2081918 h 3482342"/>
              <a:gd name="connsiteX99" fmla="*/ 6120125 w 12192000"/>
              <a:gd name="connsiteY99" fmla="*/ 2109475 h 3482342"/>
              <a:gd name="connsiteX100" fmla="*/ 6056576 w 12192000"/>
              <a:gd name="connsiteY100" fmla="*/ 2120066 h 3482342"/>
              <a:gd name="connsiteX101" fmla="*/ 5993794 w 12192000"/>
              <a:gd name="connsiteY101" fmla="*/ 2122569 h 3482342"/>
              <a:gd name="connsiteX102" fmla="*/ 5943601 w 12192000"/>
              <a:gd name="connsiteY102" fmla="*/ 2137719 h 3482342"/>
              <a:gd name="connsiteX103" fmla="*/ 5898141 w 12192000"/>
              <a:gd name="connsiteY103" fmla="*/ 2144806 h 3482342"/>
              <a:gd name="connsiteX104" fmla="*/ 5855337 w 12192000"/>
              <a:gd name="connsiteY104" fmla="*/ 2137719 h 3482342"/>
              <a:gd name="connsiteX105" fmla="*/ 5817682 w 12192000"/>
              <a:gd name="connsiteY105" fmla="*/ 2157358 h 3482342"/>
              <a:gd name="connsiteX106" fmla="*/ 5735300 w 12192000"/>
              <a:gd name="connsiteY106" fmla="*/ 2158902 h 3482342"/>
              <a:gd name="connsiteX107" fmla="*/ 5591469 w 12192000"/>
              <a:gd name="connsiteY107" fmla="*/ 2178389 h 3482342"/>
              <a:gd name="connsiteX108" fmla="*/ 5505818 w 12192000"/>
              <a:gd name="connsiteY108" fmla="*/ 2194207 h 3482342"/>
              <a:gd name="connsiteX109" fmla="*/ 5452860 w 12192000"/>
              <a:gd name="connsiteY109" fmla="*/ 2180085 h 3482342"/>
              <a:gd name="connsiteX110" fmla="*/ 5414282 w 12192000"/>
              <a:gd name="connsiteY110" fmla="*/ 2183070 h 3482342"/>
              <a:gd name="connsiteX111" fmla="*/ 5368369 w 12192000"/>
              <a:gd name="connsiteY111" fmla="*/ 2204272 h 3482342"/>
              <a:gd name="connsiteX112" fmla="*/ 5336354 w 12192000"/>
              <a:gd name="connsiteY112" fmla="*/ 2218920 h 3482342"/>
              <a:gd name="connsiteX113" fmla="*/ 5291263 w 12192000"/>
              <a:gd name="connsiteY113" fmla="*/ 2239182 h 3482342"/>
              <a:gd name="connsiteX114" fmla="*/ 5255152 w 12192000"/>
              <a:gd name="connsiteY114" fmla="*/ 2247164 h 3482342"/>
              <a:gd name="connsiteX115" fmla="*/ 5233796 w 12192000"/>
              <a:gd name="connsiteY115" fmla="*/ 2268260 h 3482342"/>
              <a:gd name="connsiteX116" fmla="*/ 5212786 w 12192000"/>
              <a:gd name="connsiteY116" fmla="*/ 2296592 h 3482342"/>
              <a:gd name="connsiteX117" fmla="*/ 5173523 w 12192000"/>
              <a:gd name="connsiteY117" fmla="*/ 2309057 h 3482342"/>
              <a:gd name="connsiteX118" fmla="*/ 5123830 w 12192000"/>
              <a:gd name="connsiteY118" fmla="*/ 2307070 h 3482342"/>
              <a:gd name="connsiteX119" fmla="*/ 5065426 w 12192000"/>
              <a:gd name="connsiteY119" fmla="*/ 2324076 h 3482342"/>
              <a:gd name="connsiteX120" fmla="*/ 4975908 w 12192000"/>
              <a:gd name="connsiteY120" fmla="*/ 2364128 h 3482342"/>
              <a:gd name="connsiteX121" fmla="*/ 4913723 w 12192000"/>
              <a:gd name="connsiteY121" fmla="*/ 2385265 h 3482342"/>
              <a:gd name="connsiteX122" fmla="*/ 4746485 w 12192000"/>
              <a:gd name="connsiteY122" fmla="*/ 2451769 h 3482342"/>
              <a:gd name="connsiteX123" fmla="*/ 4681588 w 12192000"/>
              <a:gd name="connsiteY123" fmla="*/ 2467494 h 3482342"/>
              <a:gd name="connsiteX124" fmla="*/ 1783655 w 12192000"/>
              <a:gd name="connsiteY124" fmla="*/ 3163860 h 3482342"/>
              <a:gd name="connsiteX125" fmla="*/ 1325955 w 12192000"/>
              <a:gd name="connsiteY125" fmla="*/ 3176692 h 3482342"/>
              <a:gd name="connsiteX126" fmla="*/ 1190384 w 12192000"/>
              <a:gd name="connsiteY126" fmla="*/ 3203504 h 3482342"/>
              <a:gd name="connsiteX127" fmla="*/ 1094537 w 12192000"/>
              <a:gd name="connsiteY127" fmla="*/ 3229469 h 3482342"/>
              <a:gd name="connsiteX128" fmla="*/ 779276 w 12192000"/>
              <a:gd name="connsiteY128" fmla="*/ 3327290 h 3482342"/>
              <a:gd name="connsiteX129" fmla="*/ 600378 w 12192000"/>
              <a:gd name="connsiteY129" fmla="*/ 3335250 h 3482342"/>
              <a:gd name="connsiteX130" fmla="*/ 493457 w 12192000"/>
              <a:gd name="connsiteY130" fmla="*/ 3365044 h 3482342"/>
              <a:gd name="connsiteX131" fmla="*/ 349402 w 12192000"/>
              <a:gd name="connsiteY131" fmla="*/ 3380897 h 3482342"/>
              <a:gd name="connsiteX132" fmla="*/ 192183 w 12192000"/>
              <a:gd name="connsiteY132" fmla="*/ 3460075 h 3482342"/>
              <a:gd name="connsiteX133" fmla="*/ 46713 w 12192000"/>
              <a:gd name="connsiteY133" fmla="*/ 3462986 h 3482342"/>
              <a:gd name="connsiteX134" fmla="*/ 2765 w 12192000"/>
              <a:gd name="connsiteY134" fmla="*/ 3480770 h 3482342"/>
              <a:gd name="connsiteX135" fmla="*/ 0 w 12192000"/>
              <a:gd name="connsiteY135" fmla="*/ 3482342 h 3482342"/>
              <a:gd name="connsiteX136" fmla="*/ 0 w 12192000"/>
              <a:gd name="connsiteY13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7717 w 12192000"/>
              <a:gd name="connsiteY14" fmla="*/ 746701 h 3482342"/>
              <a:gd name="connsiteX15" fmla="*/ 11656818 w 12192000"/>
              <a:gd name="connsiteY15" fmla="*/ 769062 h 3482342"/>
              <a:gd name="connsiteX16" fmla="*/ 11601229 w 12192000"/>
              <a:gd name="connsiteY16" fmla="*/ 785537 h 3482342"/>
              <a:gd name="connsiteX17" fmla="*/ 11501920 w 12192000"/>
              <a:gd name="connsiteY17" fmla="*/ 813109 h 3482342"/>
              <a:gd name="connsiteX18" fmla="*/ 11405286 w 12192000"/>
              <a:gd name="connsiteY18" fmla="*/ 849086 h 3482342"/>
              <a:gd name="connsiteX19" fmla="*/ 11338523 w 12192000"/>
              <a:gd name="connsiteY19" fmla="*/ 852810 h 3482342"/>
              <a:gd name="connsiteX20" fmla="*/ 11313493 w 12192000"/>
              <a:gd name="connsiteY20" fmla="*/ 880860 h 3482342"/>
              <a:gd name="connsiteX21" fmla="*/ 11228040 w 12192000"/>
              <a:gd name="connsiteY21" fmla="*/ 958953 h 3482342"/>
              <a:gd name="connsiteX22" fmla="*/ 11196987 w 12192000"/>
              <a:gd name="connsiteY22" fmla="*/ 1000897 h 3482342"/>
              <a:gd name="connsiteX23" fmla="*/ 11193568 w 12192000"/>
              <a:gd name="connsiteY23" fmla="*/ 1039464 h 3482342"/>
              <a:gd name="connsiteX24" fmla="*/ 11175804 w 12192000"/>
              <a:gd name="connsiteY24" fmla="*/ 1067977 h 3482342"/>
              <a:gd name="connsiteX25" fmla="*/ 11133438 w 12192000"/>
              <a:gd name="connsiteY25" fmla="*/ 1106812 h 3482342"/>
              <a:gd name="connsiteX26" fmla="*/ 11120819 w 12192000"/>
              <a:gd name="connsiteY26" fmla="*/ 1126133 h 3482342"/>
              <a:gd name="connsiteX27" fmla="*/ 11071654 w 12192000"/>
              <a:gd name="connsiteY27" fmla="*/ 1177422 h 3482342"/>
              <a:gd name="connsiteX28" fmla="*/ 11028687 w 12192000"/>
              <a:gd name="connsiteY28" fmla="*/ 1199018 h 3482342"/>
              <a:gd name="connsiteX29" fmla="*/ 10974565 w 12192000"/>
              <a:gd name="connsiteY29" fmla="*/ 1226849 h 3482342"/>
              <a:gd name="connsiteX30" fmla="*/ 10960443 w 12192000"/>
              <a:gd name="connsiteY30" fmla="*/ 1244502 h 3482342"/>
              <a:gd name="connsiteX31" fmla="*/ 10879242 w 12192000"/>
              <a:gd name="connsiteY31" fmla="*/ 1269215 h 3482342"/>
              <a:gd name="connsiteX32" fmla="*/ 10850998 w 12192000"/>
              <a:gd name="connsiteY32" fmla="*/ 1269215 h 3482342"/>
              <a:gd name="connsiteX33" fmla="*/ 10815658 w 12192000"/>
              <a:gd name="connsiteY33" fmla="*/ 1287849 h 3482342"/>
              <a:gd name="connsiteX34" fmla="*/ 10723900 w 12192000"/>
              <a:gd name="connsiteY34" fmla="*/ 1318642 h 3482342"/>
              <a:gd name="connsiteX35" fmla="*/ 10699186 w 12192000"/>
              <a:gd name="connsiteY35" fmla="*/ 1322173 h 3482342"/>
              <a:gd name="connsiteX36" fmla="*/ 10676375 w 12192000"/>
              <a:gd name="connsiteY36" fmla="*/ 1342640 h 3482342"/>
              <a:gd name="connsiteX37" fmla="*/ 10636304 w 12192000"/>
              <a:gd name="connsiteY37" fmla="*/ 1342641 h 3482342"/>
              <a:gd name="connsiteX38" fmla="*/ 10603863 w 12192000"/>
              <a:gd name="connsiteY38" fmla="*/ 1346886 h 3482342"/>
              <a:gd name="connsiteX39" fmla="*/ 10573203 w 12192000"/>
              <a:gd name="connsiteY39" fmla="*/ 1351996 h 3482342"/>
              <a:gd name="connsiteX40" fmla="*/ 10547375 w 12192000"/>
              <a:gd name="connsiteY40" fmla="*/ 1375130 h 3482342"/>
              <a:gd name="connsiteX41" fmla="*/ 10513263 w 12192000"/>
              <a:gd name="connsiteY41" fmla="*/ 1371939 h 3482342"/>
              <a:gd name="connsiteX42" fmla="*/ 10487356 w 12192000"/>
              <a:gd name="connsiteY42" fmla="*/ 1385722 h 3482342"/>
              <a:gd name="connsiteX43" fmla="*/ 10464012 w 12192000"/>
              <a:gd name="connsiteY43" fmla="*/ 1391778 h 3482342"/>
              <a:gd name="connsiteX44" fmla="*/ 10439694 w 12192000"/>
              <a:gd name="connsiteY44" fmla="*/ 1406905 h 3482342"/>
              <a:gd name="connsiteX45" fmla="*/ 10405409 w 12192000"/>
              <a:gd name="connsiteY45" fmla="*/ 1422789 h 3482342"/>
              <a:gd name="connsiteX46" fmla="*/ 10370530 w 12192000"/>
              <a:gd name="connsiteY46" fmla="*/ 1441596 h 3482342"/>
              <a:gd name="connsiteX47" fmla="*/ 10300239 w 12192000"/>
              <a:gd name="connsiteY47" fmla="*/ 1456332 h 3482342"/>
              <a:gd name="connsiteX48" fmla="*/ 10264922 w 12192000"/>
              <a:gd name="connsiteY48" fmla="*/ 1472107 h 3482342"/>
              <a:gd name="connsiteX49" fmla="*/ 10229629 w 12192000"/>
              <a:gd name="connsiteY49" fmla="*/ 1470454 h 3482342"/>
              <a:gd name="connsiteX50" fmla="*/ 10201385 w 12192000"/>
              <a:gd name="connsiteY50" fmla="*/ 1477515 h 3482342"/>
              <a:gd name="connsiteX51" fmla="*/ 10151958 w 12192000"/>
              <a:gd name="connsiteY51" fmla="*/ 1477515 h 3482342"/>
              <a:gd name="connsiteX52" fmla="*/ 10120184 w 12192000"/>
              <a:gd name="connsiteY52" fmla="*/ 1466924 h 3482342"/>
              <a:gd name="connsiteX53" fmla="*/ 10081348 w 12192000"/>
              <a:gd name="connsiteY53" fmla="*/ 1481046 h 3482342"/>
              <a:gd name="connsiteX54" fmla="*/ 10058690 w 12192000"/>
              <a:gd name="connsiteY54" fmla="*/ 1474888 h 3482342"/>
              <a:gd name="connsiteX55" fmla="*/ 10004424 w 12192000"/>
              <a:gd name="connsiteY55" fmla="*/ 1489801 h 3482342"/>
              <a:gd name="connsiteX56" fmla="*/ 9999951 w 12192000"/>
              <a:gd name="connsiteY56" fmla="*/ 1499127 h 3482342"/>
              <a:gd name="connsiteX57" fmla="*/ 9845462 w 12192000"/>
              <a:gd name="connsiteY57" fmla="*/ 1548192 h 3482342"/>
              <a:gd name="connsiteX58" fmla="*/ 9736156 w 12192000"/>
              <a:gd name="connsiteY58" fmla="*/ 1581928 h 3482342"/>
              <a:gd name="connsiteX59" fmla="*/ 9693355 w 12192000"/>
              <a:gd name="connsiteY59" fmla="*/ 1602632 h 3482342"/>
              <a:gd name="connsiteX60" fmla="*/ 9664242 w 12192000"/>
              <a:gd name="connsiteY60" fmla="*/ 1622075 h 3482342"/>
              <a:gd name="connsiteX61" fmla="*/ 9579195 w 12192000"/>
              <a:gd name="connsiteY61" fmla="*/ 1648017 h 3482342"/>
              <a:gd name="connsiteX62" fmla="*/ 9433652 w 12192000"/>
              <a:gd name="connsiteY62" fmla="*/ 1681174 h 3482342"/>
              <a:gd name="connsiteX63" fmla="*/ 9403775 w 12192000"/>
              <a:gd name="connsiteY63" fmla="*/ 1690403 h 3482342"/>
              <a:gd name="connsiteX64" fmla="*/ 9382503 w 12192000"/>
              <a:gd name="connsiteY64" fmla="*/ 1706957 h 3482342"/>
              <a:gd name="connsiteX65" fmla="*/ 9381410 w 12192000"/>
              <a:gd name="connsiteY65" fmla="*/ 1718312 h 3482342"/>
              <a:gd name="connsiteX66" fmla="*/ 9365685 w 12192000"/>
              <a:gd name="connsiteY66" fmla="*/ 1724772 h 3482342"/>
              <a:gd name="connsiteX67" fmla="*/ 9278020 w 12192000"/>
              <a:gd name="connsiteY67" fmla="*/ 1741161 h 3482342"/>
              <a:gd name="connsiteX68" fmla="*/ 9217145 w 12192000"/>
              <a:gd name="connsiteY68" fmla="*/ 1771195 h 3482342"/>
              <a:gd name="connsiteX69" fmla="*/ 8955875 w 12192000"/>
              <a:gd name="connsiteY69" fmla="*/ 1796806 h 3482342"/>
              <a:gd name="connsiteX70" fmla="*/ 8648415 w 12192000"/>
              <a:gd name="connsiteY70" fmla="*/ 1878623 h 3482342"/>
              <a:gd name="connsiteX71" fmla="*/ 8538519 w 12192000"/>
              <a:gd name="connsiteY71" fmla="*/ 1894114 h 3482342"/>
              <a:gd name="connsiteX72" fmla="*/ 8506541 w 12192000"/>
              <a:gd name="connsiteY72" fmla="*/ 1905955 h 3482342"/>
              <a:gd name="connsiteX73" fmla="*/ 8236214 w 12192000"/>
              <a:gd name="connsiteY73" fmla="*/ 1909725 h 3482342"/>
              <a:gd name="connsiteX74" fmla="*/ 8132104 w 12192000"/>
              <a:gd name="connsiteY74" fmla="*/ 1895727 h 3482342"/>
              <a:gd name="connsiteX75" fmla="*/ 7918078 w 12192000"/>
              <a:gd name="connsiteY75" fmla="*/ 1862668 h 3482342"/>
              <a:gd name="connsiteX76" fmla="*/ 7817899 w 12192000"/>
              <a:gd name="connsiteY76" fmla="*/ 1862176 h 3482342"/>
              <a:gd name="connsiteX77" fmla="*/ 7768994 w 12192000"/>
              <a:gd name="connsiteY77" fmla="*/ 1855721 h 3482342"/>
              <a:gd name="connsiteX78" fmla="*/ 7618027 w 12192000"/>
              <a:gd name="connsiteY78" fmla="*/ 1830959 h 3482342"/>
              <a:gd name="connsiteX79" fmla="*/ 7449425 w 12192000"/>
              <a:gd name="connsiteY79" fmla="*/ 1810910 h 3482342"/>
              <a:gd name="connsiteX80" fmla="*/ 7342915 w 12192000"/>
              <a:gd name="connsiteY80" fmla="*/ 1819827 h 3482342"/>
              <a:gd name="connsiteX81" fmla="*/ 7255191 w 12192000"/>
              <a:gd name="connsiteY81" fmla="*/ 1834354 h 3482342"/>
              <a:gd name="connsiteX82" fmla="*/ 7131205 w 12192000"/>
              <a:gd name="connsiteY82" fmla="*/ 1845557 h 3482342"/>
              <a:gd name="connsiteX83" fmla="*/ 6941837 w 12192000"/>
              <a:gd name="connsiteY83" fmla="*/ 1840640 h 3482342"/>
              <a:gd name="connsiteX84" fmla="*/ 6837145 w 12192000"/>
              <a:gd name="connsiteY84" fmla="*/ 1870724 h 3482342"/>
              <a:gd name="connsiteX85" fmla="*/ 6753991 w 12192000"/>
              <a:gd name="connsiteY85" fmla="*/ 1860969 h 3482342"/>
              <a:gd name="connsiteX86" fmla="*/ 6727754 w 12192000"/>
              <a:gd name="connsiteY86" fmla="*/ 1882372 h 3482342"/>
              <a:gd name="connsiteX87" fmla="*/ 6723371 w 12192000"/>
              <a:gd name="connsiteY87" fmla="*/ 1886494 h 3482342"/>
              <a:gd name="connsiteX88" fmla="*/ 6702779 w 12192000"/>
              <a:gd name="connsiteY88" fmla="*/ 1893601 h 3482342"/>
              <a:gd name="connsiteX89" fmla="*/ 6686657 w 12192000"/>
              <a:gd name="connsiteY89" fmla="*/ 1907344 h 3482342"/>
              <a:gd name="connsiteX90" fmla="*/ 6651330 w 12192000"/>
              <a:gd name="connsiteY90" fmla="*/ 1922921 h 3482342"/>
              <a:gd name="connsiteX91" fmla="*/ 6622958 w 12192000"/>
              <a:gd name="connsiteY91" fmla="*/ 1936255 h 3482342"/>
              <a:gd name="connsiteX92" fmla="*/ 6522602 w 12192000"/>
              <a:gd name="connsiteY92" fmla="*/ 1954133 h 3482342"/>
              <a:gd name="connsiteX93" fmla="*/ 6444344 w 12192000"/>
              <a:gd name="connsiteY93" fmla="*/ 1969663 h 3482342"/>
              <a:gd name="connsiteX94" fmla="*/ 6409626 w 12192000"/>
              <a:gd name="connsiteY94" fmla="*/ 1978846 h 3482342"/>
              <a:gd name="connsiteX95" fmla="*/ 6333446 w 12192000"/>
              <a:gd name="connsiteY95" fmla="*/ 1997163 h 3482342"/>
              <a:gd name="connsiteX96" fmla="*/ 6294933 w 12192000"/>
              <a:gd name="connsiteY96" fmla="*/ 2019412 h 3482342"/>
              <a:gd name="connsiteX97" fmla="*/ 6238719 w 12192000"/>
              <a:gd name="connsiteY97" fmla="*/ 2042547 h 3482342"/>
              <a:gd name="connsiteX98" fmla="*/ 6187205 w 12192000"/>
              <a:gd name="connsiteY98" fmla="*/ 2060048 h 3482342"/>
              <a:gd name="connsiteX99" fmla="*/ 6138780 w 12192000"/>
              <a:gd name="connsiteY99" fmla="*/ 2081918 h 3482342"/>
              <a:gd name="connsiteX100" fmla="*/ 6120125 w 12192000"/>
              <a:gd name="connsiteY100" fmla="*/ 2109475 h 3482342"/>
              <a:gd name="connsiteX101" fmla="*/ 6056576 w 12192000"/>
              <a:gd name="connsiteY101" fmla="*/ 2120066 h 3482342"/>
              <a:gd name="connsiteX102" fmla="*/ 5993794 w 12192000"/>
              <a:gd name="connsiteY102" fmla="*/ 2122569 h 3482342"/>
              <a:gd name="connsiteX103" fmla="*/ 5943601 w 12192000"/>
              <a:gd name="connsiteY103" fmla="*/ 2137719 h 3482342"/>
              <a:gd name="connsiteX104" fmla="*/ 5898141 w 12192000"/>
              <a:gd name="connsiteY104" fmla="*/ 2144806 h 3482342"/>
              <a:gd name="connsiteX105" fmla="*/ 5855337 w 12192000"/>
              <a:gd name="connsiteY105" fmla="*/ 2137719 h 3482342"/>
              <a:gd name="connsiteX106" fmla="*/ 5817682 w 12192000"/>
              <a:gd name="connsiteY106" fmla="*/ 2157358 h 3482342"/>
              <a:gd name="connsiteX107" fmla="*/ 5735300 w 12192000"/>
              <a:gd name="connsiteY107" fmla="*/ 2158902 h 3482342"/>
              <a:gd name="connsiteX108" fmla="*/ 5591469 w 12192000"/>
              <a:gd name="connsiteY108" fmla="*/ 2178389 h 3482342"/>
              <a:gd name="connsiteX109" fmla="*/ 5505818 w 12192000"/>
              <a:gd name="connsiteY109" fmla="*/ 2194207 h 3482342"/>
              <a:gd name="connsiteX110" fmla="*/ 5452860 w 12192000"/>
              <a:gd name="connsiteY110" fmla="*/ 2180085 h 3482342"/>
              <a:gd name="connsiteX111" fmla="*/ 5414282 w 12192000"/>
              <a:gd name="connsiteY111" fmla="*/ 2183070 h 3482342"/>
              <a:gd name="connsiteX112" fmla="*/ 5368369 w 12192000"/>
              <a:gd name="connsiteY112" fmla="*/ 2204272 h 3482342"/>
              <a:gd name="connsiteX113" fmla="*/ 5336354 w 12192000"/>
              <a:gd name="connsiteY113" fmla="*/ 2218920 h 3482342"/>
              <a:gd name="connsiteX114" fmla="*/ 5291263 w 12192000"/>
              <a:gd name="connsiteY114" fmla="*/ 2239182 h 3482342"/>
              <a:gd name="connsiteX115" fmla="*/ 5255152 w 12192000"/>
              <a:gd name="connsiteY115" fmla="*/ 2247164 h 3482342"/>
              <a:gd name="connsiteX116" fmla="*/ 5233796 w 12192000"/>
              <a:gd name="connsiteY116" fmla="*/ 2268260 h 3482342"/>
              <a:gd name="connsiteX117" fmla="*/ 5212786 w 12192000"/>
              <a:gd name="connsiteY117" fmla="*/ 2296592 h 3482342"/>
              <a:gd name="connsiteX118" fmla="*/ 5173523 w 12192000"/>
              <a:gd name="connsiteY118" fmla="*/ 2309057 h 3482342"/>
              <a:gd name="connsiteX119" fmla="*/ 5123830 w 12192000"/>
              <a:gd name="connsiteY119" fmla="*/ 2307070 h 3482342"/>
              <a:gd name="connsiteX120" fmla="*/ 5065426 w 12192000"/>
              <a:gd name="connsiteY120" fmla="*/ 2324076 h 3482342"/>
              <a:gd name="connsiteX121" fmla="*/ 4975908 w 12192000"/>
              <a:gd name="connsiteY121" fmla="*/ 2364128 h 3482342"/>
              <a:gd name="connsiteX122" fmla="*/ 4913723 w 12192000"/>
              <a:gd name="connsiteY122" fmla="*/ 2385265 h 3482342"/>
              <a:gd name="connsiteX123" fmla="*/ 4746485 w 12192000"/>
              <a:gd name="connsiteY123" fmla="*/ 2451769 h 3482342"/>
              <a:gd name="connsiteX124" fmla="*/ 4681588 w 12192000"/>
              <a:gd name="connsiteY124" fmla="*/ 2467494 h 3482342"/>
              <a:gd name="connsiteX125" fmla="*/ 1783655 w 12192000"/>
              <a:gd name="connsiteY125" fmla="*/ 3163860 h 3482342"/>
              <a:gd name="connsiteX126" fmla="*/ 1325955 w 12192000"/>
              <a:gd name="connsiteY126" fmla="*/ 3176692 h 3482342"/>
              <a:gd name="connsiteX127" fmla="*/ 1190384 w 12192000"/>
              <a:gd name="connsiteY127" fmla="*/ 3203504 h 3482342"/>
              <a:gd name="connsiteX128" fmla="*/ 1094537 w 12192000"/>
              <a:gd name="connsiteY128" fmla="*/ 3229469 h 3482342"/>
              <a:gd name="connsiteX129" fmla="*/ 779276 w 12192000"/>
              <a:gd name="connsiteY129" fmla="*/ 3327290 h 3482342"/>
              <a:gd name="connsiteX130" fmla="*/ 600378 w 12192000"/>
              <a:gd name="connsiteY130" fmla="*/ 3335250 h 3482342"/>
              <a:gd name="connsiteX131" fmla="*/ 493457 w 12192000"/>
              <a:gd name="connsiteY131" fmla="*/ 3365044 h 3482342"/>
              <a:gd name="connsiteX132" fmla="*/ 349402 w 12192000"/>
              <a:gd name="connsiteY132" fmla="*/ 3380897 h 3482342"/>
              <a:gd name="connsiteX133" fmla="*/ 192183 w 12192000"/>
              <a:gd name="connsiteY133" fmla="*/ 3460075 h 3482342"/>
              <a:gd name="connsiteX134" fmla="*/ 46713 w 12192000"/>
              <a:gd name="connsiteY134" fmla="*/ 3462986 h 3482342"/>
              <a:gd name="connsiteX135" fmla="*/ 2765 w 12192000"/>
              <a:gd name="connsiteY135" fmla="*/ 3480770 h 3482342"/>
              <a:gd name="connsiteX136" fmla="*/ 0 w 12192000"/>
              <a:gd name="connsiteY136" fmla="*/ 3482342 h 3482342"/>
              <a:gd name="connsiteX137" fmla="*/ 0 w 12192000"/>
              <a:gd name="connsiteY13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13493 w 12192000"/>
              <a:gd name="connsiteY21" fmla="*/ 880860 h 3482342"/>
              <a:gd name="connsiteX22" fmla="*/ 11228040 w 12192000"/>
              <a:gd name="connsiteY22" fmla="*/ 958953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28040 w 12192000"/>
              <a:gd name="connsiteY22" fmla="*/ 958953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88263 w 12192000"/>
              <a:gd name="connsiteY135" fmla="*/ 3479310 h 3482342"/>
              <a:gd name="connsiteX136" fmla="*/ 46713 w 12192000"/>
              <a:gd name="connsiteY136" fmla="*/ 3462986 h 3482342"/>
              <a:gd name="connsiteX137" fmla="*/ 2765 w 12192000"/>
              <a:gd name="connsiteY137" fmla="*/ 3480770 h 3482342"/>
              <a:gd name="connsiteX138" fmla="*/ 0 w 12192000"/>
              <a:gd name="connsiteY138" fmla="*/ 3482342 h 3482342"/>
              <a:gd name="connsiteX139" fmla="*/ 0 w 12192000"/>
              <a:gd name="connsiteY13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88263 w 12192000"/>
              <a:gd name="connsiteY135" fmla="*/ 3479310 h 3482342"/>
              <a:gd name="connsiteX136" fmla="*/ 46713 w 12192000"/>
              <a:gd name="connsiteY136" fmla="*/ 3462986 h 3482342"/>
              <a:gd name="connsiteX137" fmla="*/ 2765 w 12192000"/>
              <a:gd name="connsiteY137" fmla="*/ 3480770 h 3482342"/>
              <a:gd name="connsiteX138" fmla="*/ 0 w 12192000"/>
              <a:gd name="connsiteY138" fmla="*/ 3482342 h 3482342"/>
              <a:gd name="connsiteX139" fmla="*/ 0 w 12192000"/>
              <a:gd name="connsiteY13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92183 w 12192000"/>
              <a:gd name="connsiteY135" fmla="*/ 3460075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71000 w 12192000"/>
              <a:gd name="connsiteY135" fmla="*/ 3438892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71000 w 12192000"/>
              <a:gd name="connsiteY135" fmla="*/ 3438892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416599 w 12192000"/>
              <a:gd name="connsiteY133" fmla="*/ 3387517 h 3482342"/>
              <a:gd name="connsiteX134" fmla="*/ 349402 w 12192000"/>
              <a:gd name="connsiteY134" fmla="*/ 3380897 h 3482342"/>
              <a:gd name="connsiteX135" fmla="*/ 225952 w 12192000"/>
              <a:gd name="connsiteY135" fmla="*/ 3426352 h 3482342"/>
              <a:gd name="connsiteX136" fmla="*/ 171000 w 12192000"/>
              <a:gd name="connsiteY136" fmla="*/ 3438892 h 3482342"/>
              <a:gd name="connsiteX137" fmla="*/ 88263 w 12192000"/>
              <a:gd name="connsiteY137" fmla="*/ 3479310 h 3482342"/>
              <a:gd name="connsiteX138" fmla="*/ 46713 w 12192000"/>
              <a:gd name="connsiteY138" fmla="*/ 3462986 h 3482342"/>
              <a:gd name="connsiteX139" fmla="*/ 2765 w 12192000"/>
              <a:gd name="connsiteY139" fmla="*/ 3480770 h 3482342"/>
              <a:gd name="connsiteX140" fmla="*/ 0 w 12192000"/>
              <a:gd name="connsiteY140" fmla="*/ 3482342 h 3482342"/>
              <a:gd name="connsiteX141" fmla="*/ 0 w 12192000"/>
              <a:gd name="connsiteY14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388355 w 12192000"/>
              <a:gd name="connsiteY135" fmla="*/ 3376925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2192000" h="3482342">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43442" y="661920"/>
                  <a:pt x="11950154" y="649830"/>
                  <a:pt x="11940158" y="651378"/>
                </a:cubicBezTo>
                <a:cubicBezTo>
                  <a:pt x="11930162" y="652926"/>
                  <a:pt x="11943274" y="652245"/>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6960" y="732845"/>
                  <a:pt x="11663435" y="739546"/>
                  <a:pt x="11657717" y="746701"/>
                </a:cubicBezTo>
                <a:cubicBezTo>
                  <a:pt x="11651999" y="753856"/>
                  <a:pt x="11669175" y="763766"/>
                  <a:pt x="11656818" y="769062"/>
                </a:cubicBezTo>
                <a:cubicBezTo>
                  <a:pt x="11645954" y="777786"/>
                  <a:pt x="11627045" y="778196"/>
                  <a:pt x="11601229" y="785537"/>
                </a:cubicBezTo>
                <a:cubicBezTo>
                  <a:pt x="11575413" y="792878"/>
                  <a:pt x="11538696" y="801341"/>
                  <a:pt x="11501920" y="813109"/>
                </a:cubicBezTo>
                <a:cubicBezTo>
                  <a:pt x="11460587" y="824093"/>
                  <a:pt x="11432519" y="842469"/>
                  <a:pt x="11405286" y="849086"/>
                </a:cubicBezTo>
                <a:cubicBezTo>
                  <a:pt x="11353339" y="866295"/>
                  <a:pt x="11354410" y="845161"/>
                  <a:pt x="11338523" y="852810"/>
                </a:cubicBezTo>
                <a:cubicBezTo>
                  <a:pt x="11308884" y="863514"/>
                  <a:pt x="11353090" y="841987"/>
                  <a:pt x="11334676" y="859677"/>
                </a:cubicBezTo>
                <a:cubicBezTo>
                  <a:pt x="11295079" y="884428"/>
                  <a:pt x="11238631" y="959542"/>
                  <a:pt x="11217448" y="980136"/>
                </a:cubicBezTo>
                <a:cubicBezTo>
                  <a:pt x="11196801" y="1004817"/>
                  <a:pt x="11202732" y="987478"/>
                  <a:pt x="11196987" y="1000897"/>
                </a:cubicBezTo>
                <a:cubicBezTo>
                  <a:pt x="11191242" y="1014316"/>
                  <a:pt x="11200040" y="1028284"/>
                  <a:pt x="11193568" y="1039464"/>
                </a:cubicBezTo>
                <a:cubicBezTo>
                  <a:pt x="11181920" y="1057634"/>
                  <a:pt x="11187929" y="1053532"/>
                  <a:pt x="11175804" y="1067977"/>
                </a:cubicBezTo>
                <a:cubicBezTo>
                  <a:pt x="11168136" y="1078025"/>
                  <a:pt x="11142602" y="1097119"/>
                  <a:pt x="11133438" y="1106812"/>
                </a:cubicBezTo>
                <a:cubicBezTo>
                  <a:pt x="11124274" y="1116505"/>
                  <a:pt x="11134647" y="1114365"/>
                  <a:pt x="11120819" y="1126133"/>
                </a:cubicBezTo>
                <a:cubicBezTo>
                  <a:pt x="11106991" y="1137901"/>
                  <a:pt x="11087009" y="1165275"/>
                  <a:pt x="11071654" y="1177422"/>
                </a:cubicBezTo>
                <a:cubicBezTo>
                  <a:pt x="11056299" y="1189570"/>
                  <a:pt x="11041338" y="1190780"/>
                  <a:pt x="11028687" y="1199018"/>
                </a:cubicBezTo>
                <a:cubicBezTo>
                  <a:pt x="11006077" y="1216981"/>
                  <a:pt x="10985939" y="1219268"/>
                  <a:pt x="10974565" y="1226849"/>
                </a:cubicBezTo>
                <a:cubicBezTo>
                  <a:pt x="10963191" y="1234430"/>
                  <a:pt x="10978096" y="1238618"/>
                  <a:pt x="10960443" y="1244502"/>
                </a:cubicBezTo>
                <a:cubicBezTo>
                  <a:pt x="10937301" y="1255025"/>
                  <a:pt x="10897483" y="1265096"/>
                  <a:pt x="10879242" y="1269215"/>
                </a:cubicBezTo>
                <a:cubicBezTo>
                  <a:pt x="10861001" y="1273334"/>
                  <a:pt x="10863361" y="1264933"/>
                  <a:pt x="10850998" y="1269215"/>
                </a:cubicBezTo>
                <a:lnTo>
                  <a:pt x="10815658" y="1287849"/>
                </a:lnTo>
                <a:cubicBezTo>
                  <a:pt x="10795652" y="1293733"/>
                  <a:pt x="10746525" y="1311275"/>
                  <a:pt x="10723900" y="1318642"/>
                </a:cubicBezTo>
                <a:cubicBezTo>
                  <a:pt x="10705077" y="1325539"/>
                  <a:pt x="10706518" y="1319939"/>
                  <a:pt x="10699186" y="1322173"/>
                </a:cubicBezTo>
                <a:cubicBezTo>
                  <a:pt x="10691854" y="1324408"/>
                  <a:pt x="10686855" y="1343347"/>
                  <a:pt x="10676375" y="1342640"/>
                </a:cubicBezTo>
                <a:cubicBezTo>
                  <a:pt x="10676343" y="1337186"/>
                  <a:pt x="10639666" y="1342470"/>
                  <a:pt x="10636304" y="1342641"/>
                </a:cubicBezTo>
                <a:cubicBezTo>
                  <a:pt x="10626667" y="1347586"/>
                  <a:pt x="10613500" y="1341941"/>
                  <a:pt x="10603863" y="1346886"/>
                </a:cubicBezTo>
                <a:lnTo>
                  <a:pt x="10573203" y="1351996"/>
                </a:lnTo>
                <a:cubicBezTo>
                  <a:pt x="10562611" y="1353173"/>
                  <a:pt x="10557365" y="1375337"/>
                  <a:pt x="10547375" y="1375130"/>
                </a:cubicBezTo>
                <a:cubicBezTo>
                  <a:pt x="10537385" y="1374923"/>
                  <a:pt x="10522089" y="1366643"/>
                  <a:pt x="10513263" y="1371939"/>
                </a:cubicBezTo>
                <a:cubicBezTo>
                  <a:pt x="10505804" y="1378887"/>
                  <a:pt x="10494815" y="1378774"/>
                  <a:pt x="10487356" y="1385722"/>
                </a:cubicBezTo>
                <a:lnTo>
                  <a:pt x="10464012" y="1391778"/>
                </a:lnTo>
                <a:cubicBezTo>
                  <a:pt x="10456657" y="1392366"/>
                  <a:pt x="10449461" y="1401737"/>
                  <a:pt x="10439694" y="1406905"/>
                </a:cubicBezTo>
                <a:cubicBezTo>
                  <a:pt x="10429927" y="1412073"/>
                  <a:pt x="10417525" y="1414065"/>
                  <a:pt x="10405409" y="1422789"/>
                </a:cubicBezTo>
                <a:cubicBezTo>
                  <a:pt x="10385126" y="1419848"/>
                  <a:pt x="10374706" y="1423369"/>
                  <a:pt x="10370530" y="1441596"/>
                </a:cubicBezTo>
                <a:cubicBezTo>
                  <a:pt x="10354767" y="1445421"/>
                  <a:pt x="10317840" y="1451247"/>
                  <a:pt x="10300239" y="1456332"/>
                </a:cubicBezTo>
                <a:cubicBezTo>
                  <a:pt x="10282638" y="1461417"/>
                  <a:pt x="10276690" y="1468577"/>
                  <a:pt x="10264922" y="1472107"/>
                </a:cubicBezTo>
                <a:cubicBezTo>
                  <a:pt x="10253154" y="1475637"/>
                  <a:pt x="10240218" y="1469553"/>
                  <a:pt x="10229629" y="1470454"/>
                </a:cubicBezTo>
                <a:cubicBezTo>
                  <a:pt x="10219040" y="1471355"/>
                  <a:pt x="10214330" y="1477515"/>
                  <a:pt x="10201385" y="1477515"/>
                </a:cubicBezTo>
                <a:cubicBezTo>
                  <a:pt x="10188440" y="1477515"/>
                  <a:pt x="10165492" y="1479280"/>
                  <a:pt x="10151958" y="1477515"/>
                </a:cubicBezTo>
                <a:cubicBezTo>
                  <a:pt x="10138424" y="1475750"/>
                  <a:pt x="10130187" y="1468101"/>
                  <a:pt x="10120184" y="1466924"/>
                </a:cubicBezTo>
                <a:cubicBezTo>
                  <a:pt x="10110181" y="1465747"/>
                  <a:pt x="10091597" y="1479719"/>
                  <a:pt x="10081348" y="1481046"/>
                </a:cubicBezTo>
                <a:cubicBezTo>
                  <a:pt x="10071099" y="1482373"/>
                  <a:pt x="10073276" y="1471664"/>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31473" y="1754941"/>
                  <a:pt x="9217145" y="1771195"/>
                </a:cubicBezTo>
                <a:cubicBezTo>
                  <a:pt x="9131538" y="1776872"/>
                  <a:pt x="9039728" y="1814874"/>
                  <a:pt x="8955875" y="1796806"/>
                </a:cubicBezTo>
                <a:cubicBezTo>
                  <a:pt x="8861771" y="1817659"/>
                  <a:pt x="8730077" y="1856614"/>
                  <a:pt x="8648415" y="1878623"/>
                </a:cubicBezTo>
                <a:cubicBezTo>
                  <a:pt x="8578856" y="1892487"/>
                  <a:pt x="8546278" y="1907799"/>
                  <a:pt x="8538519" y="1894114"/>
                </a:cubicBezTo>
                <a:cubicBezTo>
                  <a:pt x="8513108" y="1898081"/>
                  <a:pt x="8514559" y="1915122"/>
                  <a:pt x="8506541" y="1905955"/>
                </a:cubicBezTo>
                <a:cubicBezTo>
                  <a:pt x="8437841" y="191113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63589" y="1813247"/>
                  <a:pt x="7530287" y="1817871"/>
                  <a:pt x="7449425" y="1810910"/>
                </a:cubicBezTo>
                <a:lnTo>
                  <a:pt x="7342915" y="1819827"/>
                </a:lnTo>
                <a:lnTo>
                  <a:pt x="7255191" y="1834354"/>
                </a:lnTo>
                <a:cubicBezTo>
                  <a:pt x="7235153" y="1839259"/>
                  <a:pt x="7150315" y="1831629"/>
                  <a:pt x="7131205" y="1845557"/>
                </a:cubicBezTo>
                <a:cubicBezTo>
                  <a:pt x="6968750" y="1838101"/>
                  <a:pt x="6977206" y="1837412"/>
                  <a:pt x="6941837" y="1840640"/>
                </a:cubicBezTo>
                <a:cubicBezTo>
                  <a:pt x="6905846" y="1863867"/>
                  <a:pt x="6892534" y="1847120"/>
                  <a:pt x="6837145" y="1870724"/>
                </a:cubicBezTo>
                <a:cubicBezTo>
                  <a:pt x="6823442" y="1850610"/>
                  <a:pt x="6785388" y="1865075"/>
                  <a:pt x="6753991" y="1860969"/>
                </a:cubicBezTo>
                <a:cubicBezTo>
                  <a:pt x="6744571" y="1866959"/>
                  <a:pt x="6736100" y="1874451"/>
                  <a:pt x="6727754" y="1882372"/>
                </a:cubicBezTo>
                <a:lnTo>
                  <a:pt x="6723371" y="1886494"/>
                </a:lnTo>
                <a:lnTo>
                  <a:pt x="6702779" y="1893601"/>
                </a:lnTo>
                <a:lnTo>
                  <a:pt x="6686657" y="1907344"/>
                </a:lnTo>
                <a:lnTo>
                  <a:pt x="6651330" y="1922921"/>
                </a:lnTo>
                <a:cubicBezTo>
                  <a:pt x="6640157" y="1928264"/>
                  <a:pt x="6638035" y="1935420"/>
                  <a:pt x="6622958" y="1936255"/>
                </a:cubicBezTo>
                <a:cubicBezTo>
                  <a:pt x="6600915" y="1943222"/>
                  <a:pt x="6552371" y="1948565"/>
                  <a:pt x="6522602" y="1954133"/>
                </a:cubicBezTo>
                <a:cubicBezTo>
                  <a:pt x="6492833" y="1959701"/>
                  <a:pt x="6461408" y="1966721"/>
                  <a:pt x="6444344" y="1969663"/>
                </a:cubicBezTo>
                <a:cubicBezTo>
                  <a:pt x="6427280" y="1972605"/>
                  <a:pt x="6428109" y="1974263"/>
                  <a:pt x="6409626" y="1978846"/>
                </a:cubicBezTo>
                <a:cubicBezTo>
                  <a:pt x="6391143" y="1983429"/>
                  <a:pt x="6354327" y="1989225"/>
                  <a:pt x="6333446" y="1997163"/>
                </a:cubicBezTo>
                <a:cubicBezTo>
                  <a:pt x="6318475" y="2003304"/>
                  <a:pt x="6299617" y="2000258"/>
                  <a:pt x="6294933" y="2019412"/>
                </a:cubicBezTo>
                <a:cubicBezTo>
                  <a:pt x="6286089" y="2042978"/>
                  <a:pt x="6227534" y="2018229"/>
                  <a:pt x="6238719" y="2042547"/>
                </a:cubicBezTo>
                <a:cubicBezTo>
                  <a:pt x="6222530" y="2046966"/>
                  <a:pt x="6203861" y="2053486"/>
                  <a:pt x="6187205" y="2060048"/>
                </a:cubicBezTo>
                <a:cubicBezTo>
                  <a:pt x="6170549" y="2066610"/>
                  <a:pt x="6153490" y="2074269"/>
                  <a:pt x="6138780" y="2081918"/>
                </a:cubicBezTo>
                <a:cubicBezTo>
                  <a:pt x="6124070" y="2089567"/>
                  <a:pt x="6133826" y="2100763"/>
                  <a:pt x="6120125" y="2109475"/>
                </a:cubicBezTo>
                <a:cubicBezTo>
                  <a:pt x="6106424" y="2118187"/>
                  <a:pt x="6071747" y="2113765"/>
                  <a:pt x="6056576" y="2120066"/>
                </a:cubicBezTo>
                <a:cubicBezTo>
                  <a:pt x="6041405" y="2126367"/>
                  <a:pt x="6013212" y="2118450"/>
                  <a:pt x="5993794" y="2122569"/>
                </a:cubicBezTo>
                <a:cubicBezTo>
                  <a:pt x="5964206" y="2130692"/>
                  <a:pt x="5962485" y="2139897"/>
                  <a:pt x="5943601" y="2137719"/>
                </a:cubicBezTo>
                <a:cubicBezTo>
                  <a:pt x="5924717" y="2135541"/>
                  <a:pt x="5912263" y="2145394"/>
                  <a:pt x="5898141" y="2144806"/>
                </a:cubicBezTo>
                <a:cubicBezTo>
                  <a:pt x="5884019" y="2144218"/>
                  <a:pt x="5868158" y="2133273"/>
                  <a:pt x="5855337" y="2137719"/>
                </a:cubicBezTo>
                <a:cubicBezTo>
                  <a:pt x="5842516" y="2142165"/>
                  <a:pt x="5837100" y="2155593"/>
                  <a:pt x="5817682" y="2157358"/>
                </a:cubicBezTo>
                <a:cubicBezTo>
                  <a:pt x="5798264" y="2159123"/>
                  <a:pt x="5773002" y="2155397"/>
                  <a:pt x="5735300" y="2158902"/>
                </a:cubicBezTo>
                <a:cubicBezTo>
                  <a:pt x="5697598" y="2162407"/>
                  <a:pt x="5588527" y="2188980"/>
                  <a:pt x="5591469" y="2178389"/>
                </a:cubicBezTo>
                <a:cubicBezTo>
                  <a:pt x="5555576" y="2181920"/>
                  <a:pt x="5528919" y="2193924"/>
                  <a:pt x="5505818" y="2194207"/>
                </a:cubicBezTo>
                <a:cubicBezTo>
                  <a:pt x="5482717" y="2194490"/>
                  <a:pt x="5495184" y="2190180"/>
                  <a:pt x="5477574" y="2190677"/>
                </a:cubicBezTo>
                <a:cubicBezTo>
                  <a:pt x="5459964" y="2191175"/>
                  <a:pt x="5427187" y="2180216"/>
                  <a:pt x="5414282" y="2183070"/>
                </a:cubicBezTo>
                <a:cubicBezTo>
                  <a:pt x="5407945" y="2205016"/>
                  <a:pt x="5394338" y="2208803"/>
                  <a:pt x="5368369" y="2204272"/>
                </a:cubicBezTo>
                <a:cubicBezTo>
                  <a:pt x="5354793" y="2209070"/>
                  <a:pt x="5349205" y="2213102"/>
                  <a:pt x="5336354" y="2218920"/>
                </a:cubicBezTo>
                <a:cubicBezTo>
                  <a:pt x="5323503" y="2224738"/>
                  <a:pt x="5304208" y="2232709"/>
                  <a:pt x="5291263" y="2239182"/>
                </a:cubicBezTo>
                <a:cubicBezTo>
                  <a:pt x="5278318" y="2245655"/>
                  <a:pt x="5264730" y="2242318"/>
                  <a:pt x="5255152" y="2247164"/>
                </a:cubicBezTo>
                <a:cubicBezTo>
                  <a:pt x="5245574" y="2252010"/>
                  <a:pt x="5240857" y="2261199"/>
                  <a:pt x="5233796" y="2268260"/>
                </a:cubicBezTo>
                <a:cubicBezTo>
                  <a:pt x="5226735" y="2275321"/>
                  <a:pt x="5222832" y="2268609"/>
                  <a:pt x="5212786" y="2275408"/>
                </a:cubicBezTo>
                <a:cubicBezTo>
                  <a:pt x="5202741" y="2282208"/>
                  <a:pt x="5174227" y="2281420"/>
                  <a:pt x="5159401" y="2284343"/>
                </a:cubicBezTo>
                <a:cubicBezTo>
                  <a:pt x="5129776" y="2295641"/>
                  <a:pt x="5158686" y="2301898"/>
                  <a:pt x="5123830" y="2307070"/>
                </a:cubicBezTo>
                <a:cubicBezTo>
                  <a:pt x="5082905" y="2318102"/>
                  <a:pt x="5072939" y="2287385"/>
                  <a:pt x="5065426" y="2324076"/>
                </a:cubicBezTo>
                <a:cubicBezTo>
                  <a:pt x="5017747" y="2318395"/>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69134" y="3237778"/>
                  <a:pt x="1026961" y="3247646"/>
                  <a:pt x="1013254" y="3263949"/>
                </a:cubicBezTo>
                <a:cubicBezTo>
                  <a:pt x="966756" y="3279110"/>
                  <a:pt x="851011" y="3352246"/>
                  <a:pt x="815546" y="3334559"/>
                </a:cubicBezTo>
                <a:cubicBezTo>
                  <a:pt x="808324" y="3352177"/>
                  <a:pt x="815137" y="3324821"/>
                  <a:pt x="779276" y="3327290"/>
                </a:cubicBezTo>
                <a:cubicBezTo>
                  <a:pt x="712585" y="3298149"/>
                  <a:pt x="672574" y="3378796"/>
                  <a:pt x="600378" y="3335250"/>
                </a:cubicBezTo>
                <a:cubicBezTo>
                  <a:pt x="595066" y="3356366"/>
                  <a:pt x="514059" y="3361176"/>
                  <a:pt x="493457" y="3365044"/>
                </a:cubicBezTo>
                <a:cubicBezTo>
                  <a:pt x="467535" y="3372578"/>
                  <a:pt x="412364" y="3374283"/>
                  <a:pt x="388355" y="3376925"/>
                </a:cubicBezTo>
                <a:cubicBezTo>
                  <a:pt x="364346" y="3379567"/>
                  <a:pt x="376469" y="3372659"/>
                  <a:pt x="349402" y="3380897"/>
                </a:cubicBezTo>
                <a:cubicBezTo>
                  <a:pt x="322335" y="3389135"/>
                  <a:pt x="248625" y="3434339"/>
                  <a:pt x="225952" y="3426352"/>
                </a:cubicBezTo>
                <a:cubicBezTo>
                  <a:pt x="199749" y="3439548"/>
                  <a:pt x="193948" y="3430066"/>
                  <a:pt x="171000" y="3438892"/>
                </a:cubicBezTo>
                <a:cubicBezTo>
                  <a:pt x="148052" y="3447718"/>
                  <a:pt x="101917" y="3457642"/>
                  <a:pt x="88263" y="3479310"/>
                </a:cubicBezTo>
                <a:cubicBezTo>
                  <a:pt x="64018" y="3479795"/>
                  <a:pt x="62139" y="3459801"/>
                  <a:pt x="46713" y="3462986"/>
                </a:cubicBezTo>
                <a:cubicBezTo>
                  <a:pt x="31576" y="3476862"/>
                  <a:pt x="15706" y="3476378"/>
                  <a:pt x="2765" y="3480770"/>
                </a:cubicBezTo>
                <a:lnTo>
                  <a:pt x="0" y="3482342"/>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852777" y="484094"/>
            <a:ext cx="7498831" cy="1206594"/>
          </a:xfrm>
        </p:spPr>
        <p:txBody>
          <a:bodyPr>
            <a:normAutofit/>
          </a:bodyPr>
          <a:lstStyle/>
          <a:p>
            <a:pPr>
              <a:defRPr/>
            </a:pPr>
            <a:r>
              <a:rPr lang="en-US" dirty="0"/>
              <a:t>Exemptions </a:t>
            </a:r>
            <a:br>
              <a:rPr lang="en-US" dirty="0"/>
            </a:br>
            <a:endParaRPr lang="en-US" dirty="0"/>
          </a:p>
        </p:txBody>
      </p:sp>
      <p:sp>
        <p:nvSpPr>
          <p:cNvPr id="15" name="Freeform: Shape 14">
            <a:extLst>
              <a:ext uri="{FF2B5EF4-FFF2-40B4-BE49-F238E27FC236}">
                <a16:creationId xmlns:a16="http://schemas.microsoft.com/office/drawing/2014/main" id="{8101159E-D455-456F-8FE1-396AB159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777" y="1958614"/>
            <a:ext cx="2695712" cy="398896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8" name="Graphic 7" descr="Soccer Player">
            <a:extLst>
              <a:ext uri="{FF2B5EF4-FFF2-40B4-BE49-F238E27FC236}">
                <a16:creationId xmlns:a16="http://schemas.microsoft.com/office/drawing/2014/main" id="{7A173FF6-5EC9-1463-AEC2-13AF14A557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2053" y="2706736"/>
            <a:ext cx="2455911" cy="2455911"/>
          </a:xfrm>
          <a:prstGeom prst="rect">
            <a:avLst/>
          </a:prstGeom>
        </p:spPr>
      </p:pic>
      <p:sp>
        <p:nvSpPr>
          <p:cNvPr id="17" name="Rectangle 6">
            <a:extLst>
              <a:ext uri="{FF2B5EF4-FFF2-40B4-BE49-F238E27FC236}">
                <a16:creationId xmlns:a16="http://schemas.microsoft.com/office/drawing/2014/main" id="{1F9FDF39-7A42-411B-85F1-9DE812C7A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43622" y="5802246"/>
            <a:ext cx="1025719"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9" name="Content Placeholder 2">
            <a:extLst>
              <a:ext uri="{FF2B5EF4-FFF2-40B4-BE49-F238E27FC236}">
                <a16:creationId xmlns:a16="http://schemas.microsoft.com/office/drawing/2014/main" id="{89B1A4C5-A539-7E59-7145-BBE3DC6082B3}"/>
              </a:ext>
            </a:extLst>
          </p:cNvPr>
          <p:cNvGraphicFramePr>
            <a:graphicFrameLocks noGrp="1"/>
          </p:cNvGraphicFramePr>
          <p:nvPr>
            <p:ph idx="1"/>
            <p:extLst>
              <p:ext uri="{D42A27DB-BD31-4B8C-83A1-F6EECF244321}">
                <p14:modId xmlns:p14="http://schemas.microsoft.com/office/powerpoint/2010/main" val="657031029"/>
              </p:ext>
            </p:extLst>
          </p:nvPr>
        </p:nvGraphicFramePr>
        <p:xfrm>
          <a:off x="3437965" y="484094"/>
          <a:ext cx="4918684" cy="56185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46A4F07D-6D4F-B44B-B80A-5799408C6D2E}" type="slidenum">
              <a:rPr lang="en-GB" altLang="en-US"/>
              <a:pPr>
                <a:spcAft>
                  <a:spcPts val="600"/>
                </a:spcAft>
              </a:pPr>
              <a:t>24</a:t>
            </a:fld>
            <a:endParaRPr lang="en-GB"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571380" y="1138265"/>
            <a:ext cx="3408571" cy="1401183"/>
          </a:xfrm>
        </p:spPr>
        <p:txBody>
          <a:bodyPr anchor="t">
            <a:normAutofit/>
          </a:bodyPr>
          <a:lstStyle/>
          <a:p>
            <a:pPr>
              <a:defRPr/>
            </a:pPr>
            <a:r>
              <a:rPr lang="en-US" sz="2800" dirty="0"/>
              <a:t>HINT (para. 99):</a:t>
            </a:r>
            <a:br>
              <a:rPr lang="en-US" sz="2800" dirty="0"/>
            </a:br>
            <a:endParaRPr lang="en-US" sz="2800" dirty="0"/>
          </a:p>
        </p:txBody>
      </p:sp>
      <p:cxnSp>
        <p:nvCxnSpPr>
          <p:cNvPr id="11" name="Straight Connector 10">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6096"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0B1033D8-1953-6447-80AB-38B3BD1B6B2C}"/>
              </a:ext>
            </a:extLst>
          </p:cNvPr>
          <p:cNvSpPr>
            <a:spLocks noGrp="1"/>
          </p:cNvSpPr>
          <p:nvPr>
            <p:ph idx="1"/>
          </p:nvPr>
        </p:nvSpPr>
        <p:spPr>
          <a:xfrm>
            <a:off x="571380" y="2551176"/>
            <a:ext cx="4360660" cy="3602935"/>
          </a:xfrm>
        </p:spPr>
        <p:txBody>
          <a:bodyPr>
            <a:normAutofit/>
          </a:bodyPr>
          <a:lstStyle/>
          <a:p>
            <a:pPr marL="457200" lvl="1" indent="0">
              <a:buFontTx/>
              <a:buNone/>
              <a:defRPr/>
            </a:pPr>
            <a:endParaRPr lang="en-US" sz="2400" dirty="0"/>
          </a:p>
          <a:p>
            <a:pPr lvl="2">
              <a:defRPr/>
            </a:pPr>
            <a:r>
              <a:rPr lang="en-US" sz="2400" dirty="0"/>
              <a:t>No substantive criteria and no detailed procedural rules</a:t>
            </a:r>
          </a:p>
          <a:p>
            <a:pPr lvl="2">
              <a:defRPr/>
            </a:pPr>
            <a:r>
              <a:rPr lang="en-US" sz="2400" dirty="0"/>
              <a:t>No transparency, clarity neutrality, precision and proportionality…</a:t>
            </a:r>
          </a:p>
          <a:p>
            <a:pPr lvl="2">
              <a:defRPr/>
            </a:pPr>
            <a:r>
              <a:rPr lang="en-US" sz="2400" dirty="0"/>
              <a:t>Prevention of any and all competition on the market</a:t>
            </a:r>
          </a:p>
        </p:txBody>
      </p:sp>
      <p:pic>
        <p:nvPicPr>
          <p:cNvPr id="8" name="Graphic 7" descr="Fingerprint">
            <a:extLst>
              <a:ext uri="{FF2B5EF4-FFF2-40B4-BE49-F238E27FC236}">
                <a16:creationId xmlns:a16="http://schemas.microsoft.com/office/drawing/2014/main" id="{884F6023-D7C1-E9F8-54BF-3484702410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62061" y="1429490"/>
            <a:ext cx="4000620" cy="4000620"/>
          </a:xfrm>
          <a:prstGeom prst="rect">
            <a:avLst/>
          </a:prstGeom>
        </p:spPr>
      </p:pic>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46A4F07D-6D4F-B44B-B80A-5799408C6D2E}" type="slidenum">
              <a:rPr lang="en-GB" altLang="en-US" smtClean="0"/>
              <a:pPr>
                <a:spcAft>
                  <a:spcPts val="600"/>
                </a:spcAft>
              </a:pPr>
              <a:t>25</a:t>
            </a:fld>
            <a:endParaRPr lang="en-GB" altLang="en-US"/>
          </a:p>
        </p:txBody>
      </p:sp>
    </p:spTree>
    <p:extLst>
      <p:ext uri="{BB962C8B-B14F-4D97-AF65-F5344CB8AC3E}">
        <p14:creationId xmlns:p14="http://schemas.microsoft.com/office/powerpoint/2010/main" val="574395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BBDB58-159B-5B41-2467-1B78CAB1420D}"/>
              </a:ext>
            </a:extLst>
          </p:cNvPr>
          <p:cNvSpPr>
            <a:spLocks noGrp="1"/>
          </p:cNvSpPr>
          <p:nvPr>
            <p:ph type="title"/>
          </p:nvPr>
        </p:nvSpPr>
        <p:spPr>
          <a:xfrm>
            <a:off x="571350" y="762001"/>
            <a:ext cx="4000647" cy="1708242"/>
          </a:xfrm>
        </p:spPr>
        <p:txBody>
          <a:bodyPr anchor="ctr">
            <a:normAutofit/>
          </a:bodyPr>
          <a:lstStyle/>
          <a:p>
            <a:r>
              <a:rPr lang="en-US" sz="2700" dirty="0"/>
              <a:t>Exploitation of all rights relating to sports competitions</a:t>
            </a:r>
            <a:br>
              <a:rPr lang="en-US" sz="2700" dirty="0"/>
            </a:br>
            <a:r>
              <a:rPr lang="en-US" sz="2700" dirty="0" err="1"/>
              <a:t>Artt</a:t>
            </a:r>
            <a:r>
              <a:rPr lang="en-US" sz="2700" dirty="0"/>
              <a:t>. 101 and 102 TFEU</a:t>
            </a:r>
            <a:endParaRPr lang="en-BE" sz="2700" dirty="0"/>
          </a:p>
        </p:txBody>
      </p:sp>
      <p:sp>
        <p:nvSpPr>
          <p:cNvPr id="3" name="Content Placeholder 2">
            <a:extLst>
              <a:ext uri="{FF2B5EF4-FFF2-40B4-BE49-F238E27FC236}">
                <a16:creationId xmlns:a16="http://schemas.microsoft.com/office/drawing/2014/main" id="{71A6B0F8-CC98-7CA5-C266-27E85163B24D}"/>
              </a:ext>
            </a:extLst>
          </p:cNvPr>
          <p:cNvSpPr>
            <a:spLocks noGrp="1"/>
          </p:cNvSpPr>
          <p:nvPr>
            <p:ph idx="1"/>
          </p:nvPr>
        </p:nvSpPr>
        <p:spPr>
          <a:xfrm>
            <a:off x="571350" y="2470244"/>
            <a:ext cx="4000647" cy="3769835"/>
          </a:xfrm>
        </p:spPr>
        <p:txBody>
          <a:bodyPr anchor="ctr">
            <a:normAutofit/>
          </a:bodyPr>
          <a:lstStyle/>
          <a:p>
            <a:r>
              <a:rPr lang="en-US" sz="3200" dirty="0"/>
              <a:t>FIFA and UEFA “original owners”</a:t>
            </a:r>
          </a:p>
          <a:p>
            <a:r>
              <a:rPr lang="en-US" sz="3200" dirty="0"/>
              <a:t>FIFA : exclusive power  on exploitation and use of those rights</a:t>
            </a:r>
          </a:p>
          <a:p>
            <a:pPr marL="0" indent="0">
              <a:buNone/>
            </a:pPr>
            <a:endParaRPr lang="en-US" sz="1700" dirty="0"/>
          </a:p>
          <a:p>
            <a:endParaRPr lang="en-US" sz="1700" dirty="0"/>
          </a:p>
          <a:p>
            <a:endParaRPr lang="en-BE" sz="1700" dirty="0"/>
          </a:p>
        </p:txBody>
      </p:sp>
      <p:pic>
        <p:nvPicPr>
          <p:cNvPr id="6" name="Picture 5" descr="Close-up of hands holding a trophy&#10;&#10;Description automatically generated">
            <a:extLst>
              <a:ext uri="{FF2B5EF4-FFF2-40B4-BE49-F238E27FC236}">
                <a16:creationId xmlns:a16="http://schemas.microsoft.com/office/drawing/2014/main" id="{728CFA6E-EBD4-187C-E575-A6F323FBD6FA}"/>
              </a:ext>
            </a:extLst>
          </p:cNvPr>
          <p:cNvPicPr>
            <a:picLocks noChangeAspect="1"/>
          </p:cNvPicPr>
          <p:nvPr/>
        </p:nvPicPr>
        <p:blipFill rotWithShape="1">
          <a:blip r:embed="rId2"/>
          <a:srcRect l="30932" r="36306" b="-1"/>
          <a:stretch/>
        </p:blipFill>
        <p:spPr>
          <a:xfrm>
            <a:off x="5143347" y="-10886"/>
            <a:ext cx="4000653" cy="6868886"/>
          </a:xfrm>
          <a:prstGeom prst="rect">
            <a:avLst/>
          </a:prstGeom>
          <a:effectLst>
            <a:outerShdw blurRad="127000" dist="50800" dir="10800000" sx="99000" sy="99000" algn="r" rotWithShape="0">
              <a:prstClr val="black">
                <a:alpha val="40000"/>
              </a:prstClr>
            </a:outerShdw>
          </a:effectLst>
        </p:spPr>
      </p:pic>
      <p:sp>
        <p:nvSpPr>
          <p:cNvPr id="4" name="Slide Number Placeholder 3">
            <a:extLst>
              <a:ext uri="{FF2B5EF4-FFF2-40B4-BE49-F238E27FC236}">
                <a16:creationId xmlns:a16="http://schemas.microsoft.com/office/drawing/2014/main" id="{3406CCD0-1EBC-45F0-E3C7-01768BC1ED3D}"/>
              </a:ext>
            </a:extLst>
          </p:cNvPr>
          <p:cNvSpPr>
            <a:spLocks noGrp="1"/>
          </p:cNvSpPr>
          <p:nvPr>
            <p:ph type="sldNum" sz="quarter" idx="12"/>
          </p:nvPr>
        </p:nvSpPr>
        <p:spPr>
          <a:xfrm>
            <a:off x="7625901" y="6356350"/>
            <a:ext cx="1326319" cy="365125"/>
          </a:xfrm>
        </p:spPr>
        <p:txBody>
          <a:bodyPr>
            <a:normAutofit/>
          </a:bodyPr>
          <a:lstStyle/>
          <a:p>
            <a:pPr>
              <a:spcAft>
                <a:spcPts val="600"/>
              </a:spcAft>
            </a:pPr>
            <a:fld id="{8E6776C0-889C-324D-9AB3-AC41C33F1163}" type="slidenum">
              <a:rPr lang="en-GB" altLang="en-US">
                <a:solidFill>
                  <a:srgbClr val="FFFFFF"/>
                </a:solidFill>
              </a:rPr>
              <a:pPr>
                <a:spcAft>
                  <a:spcPts val="600"/>
                </a:spcAft>
              </a:pPr>
              <a:t>26</a:t>
            </a:fld>
            <a:endParaRPr lang="en-GB" altLang="en-US">
              <a:solidFill>
                <a:srgbClr val="FFFFFF"/>
              </a:solidFill>
            </a:endParaRPr>
          </a:p>
        </p:txBody>
      </p:sp>
    </p:spTree>
    <p:extLst>
      <p:ext uri="{BB962C8B-B14F-4D97-AF65-F5344CB8AC3E}">
        <p14:creationId xmlns:p14="http://schemas.microsoft.com/office/powerpoint/2010/main" val="4219919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BF8CE87D-7610-63C9-9ABE-16C2A1801831}"/>
              </a:ext>
            </a:extLst>
          </p:cNvPr>
          <p:cNvSpPr>
            <a:spLocks noGrp="1"/>
          </p:cNvSpPr>
          <p:nvPr>
            <p:ph type="title"/>
          </p:nvPr>
        </p:nvSpPr>
        <p:spPr>
          <a:xfrm>
            <a:off x="359545" y="1070800"/>
            <a:ext cx="2954766" cy="5583126"/>
          </a:xfrm>
        </p:spPr>
        <p:txBody>
          <a:bodyPr>
            <a:normAutofit/>
          </a:bodyPr>
          <a:lstStyle/>
          <a:p>
            <a:pPr algn="r"/>
            <a:r>
              <a:rPr lang="en-BE" sz="2800"/>
              <a:t>CONSEQUENCES</a:t>
            </a:r>
          </a:p>
        </p:txBody>
      </p:sp>
      <p:sp>
        <p:nvSpPr>
          <p:cNvPr id="4" name="Slide Number Placeholder 3">
            <a:extLst>
              <a:ext uri="{FF2B5EF4-FFF2-40B4-BE49-F238E27FC236}">
                <a16:creationId xmlns:a16="http://schemas.microsoft.com/office/drawing/2014/main" id="{6DBE874A-59EE-E93D-946D-488E95DFF573}"/>
              </a:ext>
            </a:extLst>
          </p:cNvPr>
          <p:cNvSpPr>
            <a:spLocks noGrp="1"/>
          </p:cNvSpPr>
          <p:nvPr>
            <p:ph type="sldNum" sz="quarter" idx="12"/>
          </p:nvPr>
        </p:nvSpPr>
        <p:spPr>
          <a:xfrm>
            <a:off x="6457950" y="320400"/>
            <a:ext cx="2057400" cy="365125"/>
          </a:xfrm>
        </p:spPr>
        <p:txBody>
          <a:bodyPr>
            <a:normAutofit/>
          </a:bodyPr>
          <a:lstStyle/>
          <a:p>
            <a:pPr>
              <a:spcAft>
                <a:spcPts val="600"/>
              </a:spcAft>
            </a:pPr>
            <a:fld id="{8E6776C0-889C-324D-9AB3-AC41C33F1163}" type="slidenum">
              <a:rPr lang="en-GB" altLang="en-US">
                <a:solidFill>
                  <a:schemeClr val="tx1">
                    <a:alpha val="60000"/>
                  </a:schemeClr>
                </a:solidFill>
              </a:rPr>
              <a:pPr>
                <a:spcAft>
                  <a:spcPts val="600"/>
                </a:spcAft>
              </a:pPr>
              <a:t>27</a:t>
            </a:fld>
            <a:endParaRPr lang="en-GB" altLang="en-US">
              <a:solidFill>
                <a:schemeClr val="tx1">
                  <a:alpha val="60000"/>
                </a:schemeClr>
              </a:solidFill>
            </a:endParaRPr>
          </a:p>
        </p:txBody>
      </p:sp>
      <p:cxnSp>
        <p:nvCxnSpPr>
          <p:cNvPr id="12" name="Straight Connector 11">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6039"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6" name="Content Placeholder 2">
            <a:extLst>
              <a:ext uri="{FF2B5EF4-FFF2-40B4-BE49-F238E27FC236}">
                <a16:creationId xmlns:a16="http://schemas.microsoft.com/office/drawing/2014/main" id="{D7648C6C-CD43-3536-6920-82FD95B816D7}"/>
              </a:ext>
            </a:extLst>
          </p:cNvPr>
          <p:cNvGraphicFramePr>
            <a:graphicFrameLocks noGrp="1"/>
          </p:cNvGraphicFramePr>
          <p:nvPr>
            <p:ph idx="1"/>
            <p:extLst>
              <p:ext uri="{D42A27DB-BD31-4B8C-83A1-F6EECF244321}">
                <p14:modId xmlns:p14="http://schemas.microsoft.com/office/powerpoint/2010/main" val="1409431082"/>
              </p:ext>
            </p:extLst>
          </p:nvPr>
        </p:nvGraphicFramePr>
        <p:xfrm>
          <a:off x="3831401" y="1070800"/>
          <a:ext cx="4683949"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5101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heckmate in a chess game">
            <a:extLst>
              <a:ext uri="{FF2B5EF4-FFF2-40B4-BE49-F238E27FC236}">
                <a16:creationId xmlns:a16="http://schemas.microsoft.com/office/drawing/2014/main" id="{7679AB99-11A0-A609-89B8-A2EF13EB3060}"/>
              </a:ext>
            </a:extLst>
          </p:cNvPr>
          <p:cNvPicPr>
            <a:picLocks noChangeAspect="1"/>
          </p:cNvPicPr>
          <p:nvPr/>
        </p:nvPicPr>
        <p:blipFill rotWithShape="1">
          <a:blip r:embed="rId2"/>
          <a:srcRect t="990"/>
          <a:stretch/>
        </p:blipFill>
        <p:spPr>
          <a:xfrm>
            <a:off x="-2285" y="10"/>
            <a:ext cx="9143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2056D0-DAE8-4BA5-09AB-4978637B9698}"/>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defTabSz="914400"/>
            <a:r>
              <a:rPr lang="en-US" sz="4500">
                <a:solidFill>
                  <a:srgbClr val="FFFFFF"/>
                </a:solidFill>
              </a:rPr>
              <a:t>THUS:</a:t>
            </a:r>
          </a:p>
        </p:txBody>
      </p:sp>
      <p:sp>
        <p:nvSpPr>
          <p:cNvPr id="3" name="Content Placeholder 2">
            <a:extLst>
              <a:ext uri="{FF2B5EF4-FFF2-40B4-BE49-F238E27FC236}">
                <a16:creationId xmlns:a16="http://schemas.microsoft.com/office/drawing/2014/main" id="{F39A9B8A-EF9D-E56B-C708-310FC23C605A}"/>
              </a:ext>
            </a:extLst>
          </p:cNvPr>
          <p:cNvSpPr>
            <a:spLocks noGrp="1"/>
          </p:cNvSpPr>
          <p:nvPr>
            <p:ph idx="1"/>
          </p:nvPr>
        </p:nvSpPr>
        <p:spPr>
          <a:xfrm>
            <a:off x="825038" y="4072043"/>
            <a:ext cx="7543800" cy="1282707"/>
          </a:xfrm>
          <a:effectLst>
            <a:outerShdw blurRad="50800" dist="38100" dir="2700000" algn="tl" rotWithShape="0">
              <a:prstClr val="black">
                <a:alpha val="40000"/>
              </a:prstClr>
            </a:outerShdw>
          </a:effectLst>
        </p:spPr>
        <p:txBody>
          <a:bodyPr vert="horz" lIns="91440" tIns="45720" rIns="91440" bIns="45720" rtlCol="0">
            <a:normAutofit fontScale="92500"/>
          </a:bodyPr>
          <a:lstStyle/>
          <a:p>
            <a:pPr marL="0" indent="0" algn="ctr" defTabSz="914400">
              <a:spcBef>
                <a:spcPts val="1000"/>
              </a:spcBef>
              <a:buNone/>
            </a:pPr>
            <a:r>
              <a:rPr lang="en-US" sz="4000" dirty="0">
                <a:solidFill>
                  <a:srgbClr val="FFFFFF"/>
                </a:solidFill>
              </a:rPr>
              <a:t>RESTRICTION OF COMPETITION AND ABUSE OF DOMINANT POSITION</a:t>
            </a:r>
          </a:p>
        </p:txBody>
      </p:sp>
      <p:sp>
        <p:nvSpPr>
          <p:cNvPr id="4" name="Slide Number Placeholder 3">
            <a:extLst>
              <a:ext uri="{FF2B5EF4-FFF2-40B4-BE49-F238E27FC236}">
                <a16:creationId xmlns:a16="http://schemas.microsoft.com/office/drawing/2014/main" id="{F03FEED0-F1B8-DD70-3512-FAFB56457FE8}"/>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8E6776C0-889C-324D-9AB3-AC41C33F1163}" type="slidenum">
              <a:rPr lang="en-US" altLang="en-US" sz="1200">
                <a:solidFill>
                  <a:srgbClr val="FFFFFF"/>
                </a:solidFill>
                <a:latin typeface="Calibri" panose="020F0502020204030204"/>
              </a:rPr>
              <a:pPr>
                <a:spcAft>
                  <a:spcPts val="600"/>
                </a:spcAft>
                <a:defRPr/>
              </a:pPr>
              <a:t>28</a:t>
            </a:fld>
            <a:endParaRPr lang="en-US" altLang="en-US" sz="1200">
              <a:solidFill>
                <a:srgbClr val="FFFFFF"/>
              </a:solidFill>
              <a:latin typeface="Calibri" panose="020F0502020204030204"/>
            </a:endParaRPr>
          </a:p>
        </p:txBody>
      </p:sp>
    </p:spTree>
    <p:extLst>
      <p:ext uri="{BB962C8B-B14F-4D97-AF65-F5344CB8AC3E}">
        <p14:creationId xmlns:p14="http://schemas.microsoft.com/office/powerpoint/2010/main" val="3655490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D60EE9F4-D579-7577-AB8E-5317C025B81A}"/>
              </a:ext>
            </a:extLst>
          </p:cNvPr>
          <p:cNvSpPr>
            <a:spLocks noGrp="1"/>
          </p:cNvSpPr>
          <p:nvPr>
            <p:ph type="title"/>
          </p:nvPr>
        </p:nvSpPr>
        <p:spPr>
          <a:xfrm>
            <a:off x="359545" y="1070800"/>
            <a:ext cx="2954766" cy="5583126"/>
          </a:xfrm>
        </p:spPr>
        <p:txBody>
          <a:bodyPr>
            <a:normAutofit/>
          </a:bodyPr>
          <a:lstStyle/>
          <a:p>
            <a:pPr algn="r"/>
            <a:r>
              <a:rPr lang="en-US" dirty="0"/>
              <a:t>Exploitation of  rights relating to sporting competitions</a:t>
            </a:r>
            <a:br>
              <a:rPr lang="en-US" dirty="0"/>
            </a:br>
            <a:r>
              <a:rPr lang="en-US" dirty="0" err="1"/>
              <a:t>Artt</a:t>
            </a:r>
            <a:r>
              <a:rPr lang="en-US" dirty="0"/>
              <a:t>. 101 and 102 TFEU : JUSTIFICATIONS</a:t>
            </a:r>
            <a:endParaRPr lang="en-BE" dirty="0"/>
          </a:p>
        </p:txBody>
      </p:sp>
      <p:sp>
        <p:nvSpPr>
          <p:cNvPr id="4" name="Slide Number Placeholder 3">
            <a:extLst>
              <a:ext uri="{FF2B5EF4-FFF2-40B4-BE49-F238E27FC236}">
                <a16:creationId xmlns:a16="http://schemas.microsoft.com/office/drawing/2014/main" id="{76729186-4C8E-B142-2231-9C22B9A75143}"/>
              </a:ext>
            </a:extLst>
          </p:cNvPr>
          <p:cNvSpPr>
            <a:spLocks noGrp="1"/>
          </p:cNvSpPr>
          <p:nvPr>
            <p:ph type="sldNum" sz="quarter" idx="12"/>
          </p:nvPr>
        </p:nvSpPr>
        <p:spPr>
          <a:xfrm>
            <a:off x="6457950" y="320400"/>
            <a:ext cx="2057400" cy="365125"/>
          </a:xfrm>
        </p:spPr>
        <p:txBody>
          <a:bodyPr>
            <a:normAutofit/>
          </a:bodyPr>
          <a:lstStyle/>
          <a:p>
            <a:pPr>
              <a:spcAft>
                <a:spcPts val="600"/>
              </a:spcAft>
            </a:pPr>
            <a:fld id="{8E6776C0-889C-324D-9AB3-AC41C33F1163}" type="slidenum">
              <a:rPr lang="en-GB" altLang="en-US">
                <a:solidFill>
                  <a:schemeClr val="tx1">
                    <a:alpha val="60000"/>
                  </a:schemeClr>
                </a:solidFill>
              </a:rPr>
              <a:pPr>
                <a:spcAft>
                  <a:spcPts val="600"/>
                </a:spcAft>
              </a:pPr>
              <a:t>29</a:t>
            </a:fld>
            <a:endParaRPr lang="en-GB" altLang="en-US">
              <a:solidFill>
                <a:schemeClr val="tx1">
                  <a:alpha val="60000"/>
                </a:schemeClr>
              </a:solidFill>
            </a:endParaRPr>
          </a:p>
        </p:txBody>
      </p:sp>
      <p:cxnSp>
        <p:nvCxnSpPr>
          <p:cNvPr id="12" name="Straight Connector 11">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6039"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8" name="Content Placeholder 2">
            <a:extLst>
              <a:ext uri="{FF2B5EF4-FFF2-40B4-BE49-F238E27FC236}">
                <a16:creationId xmlns:a16="http://schemas.microsoft.com/office/drawing/2014/main" id="{454DEA06-1307-4717-723D-8863E5315101}"/>
              </a:ext>
            </a:extLst>
          </p:cNvPr>
          <p:cNvGraphicFramePr>
            <a:graphicFrameLocks noGrp="1"/>
          </p:cNvGraphicFramePr>
          <p:nvPr>
            <p:ph idx="1"/>
            <p:extLst>
              <p:ext uri="{D42A27DB-BD31-4B8C-83A1-F6EECF244321}">
                <p14:modId xmlns:p14="http://schemas.microsoft.com/office/powerpoint/2010/main" val="1293507681"/>
              </p:ext>
            </p:extLst>
          </p:nvPr>
        </p:nvGraphicFramePr>
        <p:xfrm>
          <a:off x="3831401" y="1070800"/>
          <a:ext cx="4683949"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17236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29C2AF-84FB-C955-7E3C-9FF571914FC0}"/>
              </a:ext>
            </a:extLst>
          </p:cNvPr>
          <p:cNvSpPr>
            <a:spLocks noGrp="1"/>
          </p:cNvSpPr>
          <p:nvPr>
            <p:ph type="title"/>
          </p:nvPr>
        </p:nvSpPr>
        <p:spPr>
          <a:xfrm>
            <a:off x="627509" y="548680"/>
            <a:ext cx="4769784" cy="576065"/>
          </a:xfrm>
        </p:spPr>
        <p:style>
          <a:lnRef idx="2">
            <a:schemeClr val="accent1">
              <a:shade val="15000"/>
            </a:schemeClr>
          </a:lnRef>
          <a:fillRef idx="1">
            <a:schemeClr val="accent1"/>
          </a:fillRef>
          <a:effectRef idx="0">
            <a:schemeClr val="accent1"/>
          </a:effectRef>
          <a:fontRef idx="minor">
            <a:schemeClr val="lt1"/>
          </a:fontRef>
        </p:style>
        <p:txBody>
          <a:bodyPr>
            <a:normAutofit fontScale="90000"/>
          </a:bodyPr>
          <a:lstStyle/>
          <a:p>
            <a:r>
              <a:rPr lang="en-GB" sz="3500" b="1"/>
              <a:t>T</a:t>
            </a:r>
            <a:r>
              <a:rPr lang="en-BE" sz="3500" b="1"/>
              <a:t>he Super League Project</a:t>
            </a:r>
            <a:endParaRPr lang="en-BE" sz="3500" b="1" dirty="0"/>
          </a:p>
        </p:txBody>
      </p:sp>
      <p:graphicFrame>
        <p:nvGraphicFramePr>
          <p:cNvPr id="28" name="Content Placeholder 2">
            <a:extLst>
              <a:ext uri="{FF2B5EF4-FFF2-40B4-BE49-F238E27FC236}">
                <a16:creationId xmlns:a16="http://schemas.microsoft.com/office/drawing/2014/main" id="{E49A4AC4-513F-75ED-D18F-92E6F656BCDA}"/>
              </a:ext>
            </a:extLst>
          </p:cNvPr>
          <p:cNvGraphicFramePr>
            <a:graphicFrameLocks noGrp="1"/>
          </p:cNvGraphicFramePr>
          <p:nvPr>
            <p:ph idx="1"/>
            <p:extLst>
              <p:ext uri="{D42A27DB-BD31-4B8C-83A1-F6EECF244321}">
                <p14:modId xmlns:p14="http://schemas.microsoft.com/office/powerpoint/2010/main" val="633175930"/>
              </p:ext>
            </p:extLst>
          </p:nvPr>
        </p:nvGraphicFramePr>
        <p:xfrm>
          <a:off x="627509" y="1124745"/>
          <a:ext cx="5204077" cy="57332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Picture 5">
            <a:extLst>
              <a:ext uri="{FF2B5EF4-FFF2-40B4-BE49-F238E27FC236}">
                <a16:creationId xmlns:a16="http://schemas.microsoft.com/office/drawing/2014/main" id="{267A3D5F-0EF6-2EAC-C4C3-F46D64F28CB0}"/>
              </a:ext>
            </a:extLst>
          </p:cNvPr>
          <p:cNvPicPr>
            <a:picLocks noChangeAspect="1"/>
          </p:cNvPicPr>
          <p:nvPr/>
        </p:nvPicPr>
        <p:blipFill rotWithShape="1">
          <a:blip r:embed="rId7"/>
          <a:srcRect l="16109" r="53179"/>
          <a:stretch/>
        </p:blipFill>
        <p:spPr>
          <a:xfrm>
            <a:off x="6024802" y="10"/>
            <a:ext cx="3119198" cy="6857990"/>
          </a:xfrm>
          <a:prstGeom prst="rect">
            <a:avLst/>
          </a:prstGeom>
          <a:effectLst/>
        </p:spPr>
      </p:pic>
      <p:sp>
        <p:nvSpPr>
          <p:cNvPr id="4" name="Slide Number Placeholder 3">
            <a:extLst>
              <a:ext uri="{FF2B5EF4-FFF2-40B4-BE49-F238E27FC236}">
                <a16:creationId xmlns:a16="http://schemas.microsoft.com/office/drawing/2014/main" id="{4CA72542-4856-60A5-4061-F5F2AF3B7357}"/>
              </a:ext>
            </a:extLst>
          </p:cNvPr>
          <p:cNvSpPr>
            <a:spLocks noGrp="1"/>
          </p:cNvSpPr>
          <p:nvPr>
            <p:ph type="sldNum" sz="quarter" idx="12"/>
          </p:nvPr>
        </p:nvSpPr>
        <p:spPr>
          <a:xfrm>
            <a:off x="6457950" y="6356350"/>
            <a:ext cx="2057400" cy="365125"/>
          </a:xfrm>
        </p:spPr>
        <p:txBody>
          <a:bodyPr>
            <a:normAutofit/>
          </a:bodyPr>
          <a:lstStyle/>
          <a:p>
            <a:pPr>
              <a:spcAft>
                <a:spcPts val="600"/>
              </a:spcAft>
            </a:pPr>
            <a:fld id="{8E6776C0-889C-324D-9AB3-AC41C33F1163}" type="slidenum">
              <a:rPr lang="en-GB" altLang="en-US">
                <a:solidFill>
                  <a:srgbClr val="FFFFFF"/>
                </a:solidFill>
              </a:rPr>
              <a:pPr>
                <a:spcAft>
                  <a:spcPts val="600"/>
                </a:spcAft>
              </a:pPr>
              <a:t>3</a:t>
            </a:fld>
            <a:endParaRPr lang="en-GB" altLang="en-US">
              <a:solidFill>
                <a:srgbClr val="FFFFFF"/>
              </a:solidFill>
            </a:endParaRPr>
          </a:p>
        </p:txBody>
      </p:sp>
    </p:spTree>
    <p:extLst>
      <p:ext uri="{BB962C8B-B14F-4D97-AF65-F5344CB8AC3E}">
        <p14:creationId xmlns:p14="http://schemas.microsoft.com/office/powerpoint/2010/main" val="3603510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571350" y="762001"/>
            <a:ext cx="4000647" cy="1708242"/>
          </a:xfrm>
        </p:spPr>
        <p:txBody>
          <a:bodyPr anchor="ctr">
            <a:noAutofit/>
          </a:bodyPr>
          <a:lstStyle/>
          <a:p>
            <a:pPr>
              <a:defRPr/>
            </a:pPr>
            <a:r>
              <a:rPr lang="en-US" sz="3600" dirty="0"/>
              <a:t>Compatibility with EU Freedom to provide services : </a:t>
            </a:r>
            <a:br>
              <a:rPr lang="en-US" sz="3600" dirty="0"/>
            </a:br>
            <a:br>
              <a:rPr lang="en-US" sz="3600" dirty="0"/>
            </a:br>
            <a:endParaRPr lang="en-US" sz="3600" dirty="0"/>
          </a:p>
        </p:txBody>
      </p:sp>
      <p:sp>
        <p:nvSpPr>
          <p:cNvPr id="3" name="Content Placeholder 2">
            <a:extLst>
              <a:ext uri="{FF2B5EF4-FFF2-40B4-BE49-F238E27FC236}">
                <a16:creationId xmlns:a16="http://schemas.microsoft.com/office/drawing/2014/main" id="{0B1033D8-1953-6447-80AB-38B3BD1B6B2C}"/>
              </a:ext>
            </a:extLst>
          </p:cNvPr>
          <p:cNvSpPr>
            <a:spLocks noGrp="1"/>
          </p:cNvSpPr>
          <p:nvPr>
            <p:ph idx="1"/>
          </p:nvPr>
        </p:nvSpPr>
        <p:spPr>
          <a:xfrm>
            <a:off x="-756592" y="2060848"/>
            <a:ext cx="5760640" cy="3247626"/>
          </a:xfrm>
        </p:spPr>
        <p:txBody>
          <a:bodyPr anchor="ctr">
            <a:noAutofit/>
          </a:bodyPr>
          <a:lstStyle/>
          <a:p>
            <a:pPr marL="457200" lvl="1" indent="0">
              <a:buFontTx/>
              <a:buNone/>
              <a:defRPr/>
            </a:pPr>
            <a:endParaRPr lang="en-US" sz="3200" dirty="0"/>
          </a:p>
          <a:p>
            <a:pPr lvl="2">
              <a:defRPr/>
            </a:pPr>
            <a:r>
              <a:rPr lang="en-US" sz="2800" dirty="0"/>
              <a:t>Art. 56 TFEU: NO to rules prohibiting, impeding or rendering less attractive the activity of service providers </a:t>
            </a:r>
          </a:p>
          <a:p>
            <a:pPr lvl="2">
              <a:defRPr/>
            </a:pPr>
            <a:r>
              <a:rPr lang="en-US" sz="2800" dirty="0"/>
              <a:t>PRIOR Authorization as obstacle to Freedom to provide services  for third </a:t>
            </a:r>
            <a:r>
              <a:rPr lang="en-US" sz="2800" dirty="0" err="1"/>
              <a:t>organisers</a:t>
            </a:r>
            <a:r>
              <a:rPr lang="en-US" sz="2800" dirty="0"/>
              <a:t> and clubs  </a:t>
            </a:r>
          </a:p>
          <a:p>
            <a:pPr lvl="2">
              <a:defRPr/>
            </a:pPr>
            <a:r>
              <a:rPr lang="en-US" sz="2800" dirty="0"/>
              <a:t>Obstacle to freedom of movement</a:t>
            </a:r>
          </a:p>
        </p:txBody>
      </p:sp>
      <p:pic>
        <p:nvPicPr>
          <p:cNvPr id="6" name="Picture 5" descr="Digital numbers art">
            <a:extLst>
              <a:ext uri="{FF2B5EF4-FFF2-40B4-BE49-F238E27FC236}">
                <a16:creationId xmlns:a16="http://schemas.microsoft.com/office/drawing/2014/main" id="{8BF6E22A-CE20-28FC-DEA9-C2E157DD9267}"/>
              </a:ext>
            </a:extLst>
          </p:cNvPr>
          <p:cNvPicPr>
            <a:picLocks noChangeAspect="1"/>
          </p:cNvPicPr>
          <p:nvPr/>
        </p:nvPicPr>
        <p:blipFill rotWithShape="1">
          <a:blip r:embed="rId3"/>
          <a:srcRect l="18575" r="42547" b="-1"/>
          <a:stretch/>
        </p:blipFill>
        <p:spPr>
          <a:xfrm>
            <a:off x="5143347" y="-10886"/>
            <a:ext cx="4000653" cy="6868886"/>
          </a:xfrm>
          <a:prstGeom prst="rect">
            <a:avLst/>
          </a:prstGeom>
          <a:effectLst>
            <a:outerShdw blurRad="127000" dist="50800" dir="10800000" sx="99000" sy="99000" algn="r" rotWithShape="0">
              <a:prstClr val="black">
                <a:alpha val="40000"/>
              </a:prstClr>
            </a:outerShdw>
          </a:effectLst>
        </p:spPr>
      </p:pic>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7625901" y="6356350"/>
            <a:ext cx="1326319"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D7584CF7-905B-E745-9571-13B7C3230364}" type="slidenum">
              <a:rPr lang="en-GB" altLang="en-US">
                <a:solidFill>
                  <a:srgbClr val="FFFFFF"/>
                </a:solidFill>
              </a:rPr>
              <a:pPr>
                <a:spcAft>
                  <a:spcPts val="600"/>
                </a:spcAft>
              </a:pPr>
              <a:t>30</a:t>
            </a:fld>
            <a:endParaRPr lang="en-GB" altLang="en-US">
              <a:solidFill>
                <a:srgbClr val="FFFFF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a:extLst>
              <a:ext uri="{FF2B5EF4-FFF2-40B4-BE49-F238E27FC236}">
                <a16:creationId xmlns:a16="http://schemas.microsoft.com/office/drawing/2014/main" id="{58EFD0A5-2735-A546-8854-90E5B2B99596}"/>
              </a:ext>
            </a:extLst>
          </p:cNvPr>
          <p:cNvSpPr>
            <a:spLocks noGrp="1" noRot="1" noChangeArrowheads="1"/>
          </p:cNvSpPr>
          <p:nvPr>
            <p:ph type="title"/>
          </p:nvPr>
        </p:nvSpPr>
        <p:spPr>
          <a:xfrm>
            <a:off x="2627313" y="277813"/>
            <a:ext cx="6516687" cy="1063625"/>
          </a:xfrm>
          <a:gradFill flip="none" rotWithShape="1">
            <a:gsLst>
              <a:gs pos="22000">
                <a:srgbClr val="005269">
                  <a:alpha val="97000"/>
                </a:srgbClr>
              </a:gs>
              <a:gs pos="94000">
                <a:srgbClr val="FFFFFF">
                  <a:alpha val="97000"/>
                </a:srgbClr>
              </a:gs>
              <a:gs pos="62000">
                <a:schemeClr val="accent5">
                  <a:lumMod val="75000"/>
                  <a:alpha val="97000"/>
                </a:schemeClr>
              </a:gs>
            </a:gsLst>
            <a:lin ang="0" scaled="1"/>
            <a:tileRect/>
          </a:gradFill>
          <a:extLs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defRPr/>
            </a:pPr>
            <a:r>
              <a:rPr lang="nl-BE" sz="4400" b="1" dirty="0">
                <a:solidFill>
                  <a:srgbClr val="FFFFFF"/>
                </a:solidFill>
                <a:cs typeface="Arial" charset="0"/>
              </a:rPr>
              <a:t>What’s next?</a:t>
            </a:r>
            <a:endParaRPr lang="nl-NL" sz="4400" b="1" dirty="0">
              <a:solidFill>
                <a:srgbClr val="FFFFFF"/>
              </a:solidFill>
              <a:cs typeface="Arial" charset="0"/>
            </a:endParaRPr>
          </a:p>
        </p:txBody>
      </p:sp>
      <p:sp>
        <p:nvSpPr>
          <p:cNvPr id="61444" name="Rectangle 3">
            <a:extLst>
              <a:ext uri="{FF2B5EF4-FFF2-40B4-BE49-F238E27FC236}">
                <a16:creationId xmlns:a16="http://schemas.microsoft.com/office/drawing/2014/main" id="{0F1CC6A0-4B09-3C42-A3F4-5D8E405D5438}"/>
              </a:ext>
            </a:extLst>
          </p:cNvPr>
          <p:cNvSpPr>
            <a:spLocks noGrp="1" noChangeArrowheads="1"/>
          </p:cNvSpPr>
          <p:nvPr>
            <p:ph idx="1"/>
          </p:nvPr>
        </p:nvSpPr>
        <p:spPr>
          <a:xfrm>
            <a:off x="468313" y="1556793"/>
            <a:ext cx="8229600" cy="546630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buFont typeface="Wingdings" pitchFamily="2" charset="2"/>
              <a:buNone/>
              <a:defRPr/>
            </a:pPr>
            <a:r>
              <a:rPr lang="nl-BE" altLang="it-IT" sz="4400" dirty="0">
                <a:solidFill>
                  <a:srgbClr val="008000"/>
                </a:solidFill>
              </a:rPr>
              <a:t>- ALL SPORTS (INTERNATIONAL AND NATIONAL° FEDERATIONS NEED TO COMPLY WITH THIS CASE LAW</a:t>
            </a:r>
          </a:p>
          <a:p>
            <a:pPr algn="just" eaLnBrk="1" hangingPunct="1">
              <a:buFont typeface="Wingdings" pitchFamily="2" charset="2"/>
              <a:buNone/>
              <a:defRPr/>
            </a:pPr>
            <a:r>
              <a:rPr lang="nl-BE" altLang="it-IT" sz="4400" dirty="0">
                <a:solidFill>
                  <a:srgbClr val="008000"/>
                </a:solidFill>
              </a:rPr>
              <a:t>- CONTROL BY THE EUROPEAN COMMISSION</a:t>
            </a:r>
            <a:endParaRPr lang="nl-NL" altLang="it-IT" sz="4400" dirty="0"/>
          </a:p>
        </p:txBody>
      </p:sp>
      <p:sp>
        <p:nvSpPr>
          <p:cNvPr id="117763" name="Slide Number Placeholder 5">
            <a:extLst>
              <a:ext uri="{FF2B5EF4-FFF2-40B4-BE49-F238E27FC236}">
                <a16:creationId xmlns:a16="http://schemas.microsoft.com/office/drawing/2014/main" id="{95453FC7-5651-494C-828E-40C3C92C819A}"/>
              </a:ext>
            </a:extLst>
          </p:cNvPr>
          <p:cNvSpPr txBox="1">
            <a:spLocks/>
          </p:cNvSpPr>
          <p:nvPr/>
        </p:nvSpPr>
        <p:spPr bwMode="auto">
          <a:xfrm>
            <a:off x="3716338" y="631825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90000"/>
              <a:buFont typeface="Wingdings" pitchFamily="2" charset="2"/>
              <a:buBlip>
                <a:blip r:embed="rId2"/>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fld id="{E2F97988-80A9-7744-AA1B-A7F1FE170DAA}" type="slidenum">
              <a:rPr lang="en-GB" altLang="it-IT" sz="1200"/>
              <a:pPr algn="ctr" eaLnBrk="1" hangingPunct="1">
                <a:spcBef>
                  <a:spcPct val="0"/>
                </a:spcBef>
                <a:buClrTx/>
                <a:buSzTx/>
                <a:buFontTx/>
                <a:buNone/>
              </a:pPr>
              <a:t>31</a:t>
            </a:fld>
            <a:endParaRPr lang="en-GB" altLang="it-IT" sz="12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847E41-633A-B445-A846-1172F9D4874D}"/>
              </a:ext>
            </a:extLst>
          </p:cNvPr>
          <p:cNvSpPr>
            <a:spLocks noGrp="1"/>
          </p:cNvSpPr>
          <p:nvPr>
            <p:ph type="title"/>
          </p:nvPr>
        </p:nvSpPr>
        <p:spPr>
          <a:xfrm>
            <a:off x="480060" y="325369"/>
            <a:ext cx="5388084" cy="1447447"/>
          </a:xfrm>
        </p:spPr>
        <p:txBody>
          <a:bodyPr anchor="b">
            <a:normAutofit/>
          </a:bodyPr>
          <a:lstStyle/>
          <a:p>
            <a:pPr>
              <a:defRPr/>
            </a:pPr>
            <a:r>
              <a:rPr lang="en-US" sz="4700" b="1" dirty="0"/>
              <a:t>Three Rules at stake</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9D7E8-1347-BA43-ABC6-F9E8270B4002}"/>
              </a:ext>
            </a:extLst>
          </p:cNvPr>
          <p:cNvSpPr>
            <a:spLocks noGrp="1"/>
          </p:cNvSpPr>
          <p:nvPr>
            <p:ph idx="1"/>
          </p:nvPr>
        </p:nvSpPr>
        <p:spPr>
          <a:xfrm>
            <a:off x="480060" y="2586994"/>
            <a:ext cx="5388084" cy="3945637"/>
          </a:xfrm>
        </p:spPr>
        <p:txBody>
          <a:bodyPr>
            <a:noAutofit/>
          </a:bodyPr>
          <a:lstStyle/>
          <a:p>
            <a:pPr marL="514350" indent="-514350">
              <a:buFont typeface="+mj-lt"/>
              <a:buAutoNum type="arabicPeriod"/>
              <a:defRPr/>
            </a:pPr>
            <a:r>
              <a:rPr lang="en-US" sz="2800" b="1" dirty="0"/>
              <a:t>FIFA-UEFA “prior approval” rules </a:t>
            </a:r>
            <a:r>
              <a:rPr lang="en-US" sz="2800" dirty="0"/>
              <a:t>of any international football competitions </a:t>
            </a:r>
          </a:p>
          <a:p>
            <a:pPr marL="514350" indent="-514350">
              <a:buFont typeface="+mj-lt"/>
              <a:buAutoNum type="arabicPeriod"/>
              <a:defRPr/>
            </a:pPr>
            <a:r>
              <a:rPr lang="en-US" sz="2800" b="1" dirty="0"/>
              <a:t>Clauses obliging Clubs and Players to participate only to their competitions</a:t>
            </a:r>
            <a:r>
              <a:rPr lang="en-US" sz="2800" dirty="0"/>
              <a:t>, on pain of exclusion.</a:t>
            </a:r>
          </a:p>
          <a:p>
            <a:pPr marL="514350" indent="-514350">
              <a:buFont typeface="+mj-lt"/>
              <a:buAutoNum type="arabicPeriod"/>
              <a:defRPr/>
            </a:pPr>
            <a:r>
              <a:rPr lang="en-US" sz="2800" b="1" dirty="0"/>
              <a:t>Provisions</a:t>
            </a:r>
            <a:r>
              <a:rPr lang="en-US" sz="2800" dirty="0"/>
              <a:t> for FIFA and UEFA as “</a:t>
            </a:r>
            <a:r>
              <a:rPr lang="en-US" sz="2800" b="1" dirty="0"/>
              <a:t>original owners</a:t>
            </a:r>
            <a:r>
              <a:rPr lang="en-US" sz="2800" dirty="0"/>
              <a:t>” of all sporting rights (“exclusive exploitation”) </a:t>
            </a:r>
          </a:p>
        </p:txBody>
      </p:sp>
      <p:pic>
        <p:nvPicPr>
          <p:cNvPr id="6" name="Picture 5" descr="Foosball football players">
            <a:extLst>
              <a:ext uri="{FF2B5EF4-FFF2-40B4-BE49-F238E27FC236}">
                <a16:creationId xmlns:a16="http://schemas.microsoft.com/office/drawing/2014/main" id="{0AE051FE-5CE8-C245-685A-A7CB6D72CD8D}"/>
              </a:ext>
            </a:extLst>
          </p:cNvPr>
          <p:cNvPicPr>
            <a:picLocks noChangeAspect="1"/>
          </p:cNvPicPr>
          <p:nvPr/>
        </p:nvPicPr>
        <p:blipFill rotWithShape="1">
          <a:blip r:embed="rId2"/>
          <a:srcRect l="26670" r="23304"/>
          <a:stretch/>
        </p:blipFill>
        <p:spPr>
          <a:xfrm>
            <a:off x="6057902" y="10"/>
            <a:ext cx="308495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6BB8FFFB-BE66-CA47-8196-2965AA3C81E6}"/>
              </a:ext>
            </a:extLst>
          </p:cNvPr>
          <p:cNvSpPr>
            <a:spLocks noGrp="1"/>
          </p:cNvSpPr>
          <p:nvPr>
            <p:ph type="sldNum" sz="quarter" idx="12"/>
          </p:nvPr>
        </p:nvSpPr>
        <p:spPr>
          <a:xfrm>
            <a:off x="7829550" y="6356350"/>
            <a:ext cx="6858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7ABA59DE-F01F-B546-BA95-1E2376845350}" type="slidenum">
              <a:rPr lang="en-GB" altLang="en-US">
                <a:solidFill>
                  <a:srgbClr val="FFFFFF"/>
                </a:solidFill>
              </a:rPr>
              <a:pPr>
                <a:spcAft>
                  <a:spcPts val="600"/>
                </a:spcAft>
              </a:pPr>
              <a:t>4</a:t>
            </a:fld>
            <a:endParaRPr lang="en-GB" altLang="en-US">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A52D9-B198-CF43-B3CA-AFD291E5BECE}"/>
              </a:ext>
            </a:extLst>
          </p:cNvPr>
          <p:cNvSpPr>
            <a:spLocks noGrp="1"/>
          </p:cNvSpPr>
          <p:nvPr>
            <p:ph type="title"/>
          </p:nvPr>
        </p:nvSpPr>
        <p:spPr>
          <a:xfrm>
            <a:off x="628650" y="365127"/>
            <a:ext cx="7886700" cy="831626"/>
          </a:xfrm>
        </p:spPr>
        <p:txBody>
          <a:bodyPr>
            <a:normAutofit/>
          </a:bodyPr>
          <a:lstStyle/>
          <a:p>
            <a:pPr algn="ctr">
              <a:defRPr/>
            </a:pPr>
            <a:r>
              <a:rPr lang="en-US" sz="2800" dirty="0"/>
              <a:t>Six Preliminary Questions on FIFA and UEFA Rules</a:t>
            </a:r>
          </a:p>
        </p:txBody>
      </p:sp>
      <p:graphicFrame>
        <p:nvGraphicFramePr>
          <p:cNvPr id="15" name="Content Placeholder 2">
            <a:extLst>
              <a:ext uri="{FF2B5EF4-FFF2-40B4-BE49-F238E27FC236}">
                <a16:creationId xmlns:a16="http://schemas.microsoft.com/office/drawing/2014/main" id="{91F3A03B-3A39-5422-652C-7828F1E44656}"/>
              </a:ext>
            </a:extLst>
          </p:cNvPr>
          <p:cNvGraphicFramePr>
            <a:graphicFrameLocks noGrp="1"/>
          </p:cNvGraphicFramePr>
          <p:nvPr>
            <p:ph idx="1"/>
            <p:extLst>
              <p:ext uri="{D42A27DB-BD31-4B8C-83A1-F6EECF244321}">
                <p14:modId xmlns:p14="http://schemas.microsoft.com/office/powerpoint/2010/main" val="1820713135"/>
              </p:ext>
            </p:extLst>
          </p:nvPr>
        </p:nvGraphicFramePr>
        <p:xfrm>
          <a:off x="457200" y="1196753"/>
          <a:ext cx="8229600" cy="52564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614EC236-88F5-6743-8868-CD6E6188BDB9}"/>
              </a:ext>
            </a:extLst>
          </p:cNvPr>
          <p:cNvSpPr>
            <a:spLocks noGrp="1"/>
          </p:cNvSpPr>
          <p:nvPr>
            <p:ph type="sldNum" sz="quarter" idx="12"/>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ADAAE62-09B6-E042-A8F0-BEB60F814EDE}" type="slidenum">
              <a:rPr lang="en-GB" altLang="en-US" smtClean="0"/>
              <a:pPr/>
              <a:t>5</a:t>
            </a:fld>
            <a:endParaRPr lang="en-GB"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627508" y="723898"/>
            <a:ext cx="6392764" cy="1495425"/>
          </a:xfrm>
        </p:spPr>
        <p:txBody>
          <a:bodyPr>
            <a:normAutofit/>
          </a:bodyPr>
          <a:lstStyle/>
          <a:p>
            <a:pPr>
              <a:defRPr/>
            </a:pPr>
            <a:r>
              <a:rPr lang="en-US" sz="3200" b="1" dirty="0"/>
              <a:t>Is Prior Approval in line with Art. 102 TFEU?</a:t>
            </a:r>
            <a:br>
              <a:rPr lang="en-US" sz="3200" b="1" dirty="0"/>
            </a:br>
            <a:endParaRPr lang="en-US" sz="3200" b="1" dirty="0"/>
          </a:p>
        </p:txBody>
      </p:sp>
      <p:pic>
        <p:nvPicPr>
          <p:cNvPr id="7" name="Picture 6">
            <a:extLst>
              <a:ext uri="{FF2B5EF4-FFF2-40B4-BE49-F238E27FC236}">
                <a16:creationId xmlns:a16="http://schemas.microsoft.com/office/drawing/2014/main" id="{ADD0B225-06A8-BA05-2A98-E01FC04B59F1}"/>
              </a:ext>
            </a:extLst>
          </p:cNvPr>
          <p:cNvPicPr>
            <a:picLocks noChangeAspect="1"/>
          </p:cNvPicPr>
          <p:nvPr/>
        </p:nvPicPr>
        <p:blipFill rotWithShape="1">
          <a:blip r:embed="rId2"/>
          <a:srcRect l="35612" r="26578"/>
          <a:stretch/>
        </p:blipFill>
        <p:spPr>
          <a:xfrm>
            <a:off x="7647780" y="10"/>
            <a:ext cx="1496220" cy="6857990"/>
          </a:xfrm>
          <a:prstGeom prst="rect">
            <a:avLst/>
          </a:prstGeom>
          <a:effectLst/>
        </p:spPr>
      </p:pic>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7DBF0DDD-D7D5-C04A-9048-7DB503E83B04}" type="slidenum">
              <a:rPr lang="en-GB" altLang="en-US">
                <a:solidFill>
                  <a:srgbClr val="FFFFFF"/>
                </a:solidFill>
              </a:rPr>
              <a:pPr>
                <a:spcAft>
                  <a:spcPts val="600"/>
                </a:spcAft>
              </a:pPr>
              <a:t>6</a:t>
            </a:fld>
            <a:endParaRPr lang="en-GB" altLang="en-US">
              <a:solidFill>
                <a:srgbClr val="FFFFFF"/>
              </a:solidFill>
            </a:endParaRPr>
          </a:p>
        </p:txBody>
      </p:sp>
      <p:graphicFrame>
        <p:nvGraphicFramePr>
          <p:cNvPr id="6" name="Content Placeholder 2">
            <a:extLst>
              <a:ext uri="{FF2B5EF4-FFF2-40B4-BE49-F238E27FC236}">
                <a16:creationId xmlns:a16="http://schemas.microsoft.com/office/drawing/2014/main" id="{9F3FF9A2-184E-6C28-0A06-B94AEB176CCB}"/>
              </a:ext>
            </a:extLst>
          </p:cNvPr>
          <p:cNvGraphicFramePr>
            <a:graphicFrameLocks noGrp="1"/>
          </p:cNvGraphicFramePr>
          <p:nvPr>
            <p:ph idx="1"/>
            <p:extLst>
              <p:ext uri="{D42A27DB-BD31-4B8C-83A1-F6EECF244321}">
                <p14:modId xmlns:p14="http://schemas.microsoft.com/office/powerpoint/2010/main" val="3710904178"/>
              </p:ext>
            </p:extLst>
          </p:nvPr>
        </p:nvGraphicFramePr>
        <p:xfrm>
          <a:off x="627508" y="1916832"/>
          <a:ext cx="6824811"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6723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530289" cy="6858000"/>
            <a:chOff x="651279" y="598259"/>
            <a:chExt cx="10889442" cy="5680742"/>
          </a:xfrm>
        </p:grpSpPr>
        <p:sp>
          <p:nvSpPr>
            <p:cNvPr id="15"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19" name="Freeform: Shape 18">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C616CB85-5FC4-8E32-13BC-0C8979F72491}"/>
              </a:ext>
            </a:extLst>
          </p:cNvPr>
          <p:cNvSpPr>
            <a:spLocks noGrp="1"/>
          </p:cNvSpPr>
          <p:nvPr>
            <p:ph type="title"/>
          </p:nvPr>
        </p:nvSpPr>
        <p:spPr>
          <a:xfrm>
            <a:off x="589788" y="841248"/>
            <a:ext cx="2636433" cy="5340097"/>
          </a:xfrm>
        </p:spPr>
        <p:txBody>
          <a:bodyPr anchor="ctr">
            <a:normAutofit/>
          </a:bodyPr>
          <a:lstStyle/>
          <a:p>
            <a:r>
              <a:rPr lang="en-BE" sz="4200">
                <a:solidFill>
                  <a:schemeClr val="bg1"/>
                </a:solidFill>
              </a:rPr>
              <a:t>UEFA AND ITS DUAL ROLE</a:t>
            </a:r>
          </a:p>
        </p:txBody>
      </p:sp>
      <p:sp>
        <p:nvSpPr>
          <p:cNvPr id="4" name="Slide Number Placeholder 3">
            <a:extLst>
              <a:ext uri="{FF2B5EF4-FFF2-40B4-BE49-F238E27FC236}">
                <a16:creationId xmlns:a16="http://schemas.microsoft.com/office/drawing/2014/main" id="{D13D4B9E-0584-1145-CF86-7584981B5D07}"/>
              </a:ext>
            </a:extLst>
          </p:cNvPr>
          <p:cNvSpPr>
            <a:spLocks noGrp="1"/>
          </p:cNvSpPr>
          <p:nvPr>
            <p:ph type="sldNum" sz="quarter" idx="12"/>
          </p:nvPr>
        </p:nvSpPr>
        <p:spPr>
          <a:xfrm>
            <a:off x="8661654" y="6217920"/>
            <a:ext cx="480060" cy="640080"/>
          </a:xfrm>
        </p:spPr>
        <p:txBody>
          <a:bodyPr>
            <a:normAutofit/>
          </a:bodyPr>
          <a:lstStyle/>
          <a:p>
            <a:pPr algn="ctr">
              <a:spcAft>
                <a:spcPts val="600"/>
              </a:spcAft>
            </a:pPr>
            <a:fld id="{8E6776C0-889C-324D-9AB3-AC41C33F1163}" type="slidenum">
              <a:rPr lang="en-GB" altLang="en-US" sz="1400">
                <a:solidFill>
                  <a:schemeClr val="tx2"/>
                </a:solidFill>
              </a:rPr>
              <a:pPr algn="ctr">
                <a:spcAft>
                  <a:spcPts val="600"/>
                </a:spcAft>
              </a:pPr>
              <a:t>7</a:t>
            </a:fld>
            <a:endParaRPr lang="en-GB" altLang="en-US" sz="1400">
              <a:solidFill>
                <a:schemeClr val="tx2"/>
              </a:solidFill>
            </a:endParaRPr>
          </a:p>
        </p:txBody>
      </p:sp>
      <p:graphicFrame>
        <p:nvGraphicFramePr>
          <p:cNvPr id="6" name="Content Placeholder 2">
            <a:extLst>
              <a:ext uri="{FF2B5EF4-FFF2-40B4-BE49-F238E27FC236}">
                <a16:creationId xmlns:a16="http://schemas.microsoft.com/office/drawing/2014/main" id="{D9A03F91-B2C1-CE19-6773-0EC668F1C882}"/>
              </a:ext>
            </a:extLst>
          </p:cNvPr>
          <p:cNvGraphicFramePr>
            <a:graphicFrameLocks noGrp="1"/>
          </p:cNvGraphicFramePr>
          <p:nvPr>
            <p:ph idx="1"/>
            <p:extLst>
              <p:ext uri="{D42A27DB-BD31-4B8C-83A1-F6EECF244321}">
                <p14:modId xmlns:p14="http://schemas.microsoft.com/office/powerpoint/2010/main" val="681468734"/>
              </p:ext>
            </p:extLst>
          </p:nvPr>
        </p:nvGraphicFramePr>
        <p:xfrm>
          <a:off x="3739414" y="231006"/>
          <a:ext cx="4775935"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7614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5" descr="Checkmate in a chess game">
            <a:extLst>
              <a:ext uri="{FF2B5EF4-FFF2-40B4-BE49-F238E27FC236}">
                <a16:creationId xmlns:a16="http://schemas.microsoft.com/office/drawing/2014/main" id="{30D37F4C-C465-6CBE-0B5F-51E441CC06B6}"/>
              </a:ext>
            </a:extLst>
          </p:cNvPr>
          <p:cNvPicPr>
            <a:picLocks noChangeAspect="1"/>
          </p:cNvPicPr>
          <p:nvPr/>
        </p:nvPicPr>
        <p:blipFill rotWithShape="1">
          <a:blip r:embed="rId2"/>
          <a:srcRect l="8692" r="11205" b="2"/>
          <a:stretch/>
        </p:blipFill>
        <p:spPr>
          <a:xfrm>
            <a:off x="1891767" y="10"/>
            <a:ext cx="7252231" cy="6857990"/>
          </a:xfrm>
          <a:prstGeom prst="rect">
            <a:avLst/>
          </a:prstGeom>
        </p:spPr>
      </p:pic>
      <p:sp>
        <p:nvSpPr>
          <p:cNvPr id="16"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251043B-0414-1F31-74C5-812205BB600F}"/>
              </a:ext>
            </a:extLst>
          </p:cNvPr>
          <p:cNvSpPr>
            <a:spLocks noGrp="1"/>
          </p:cNvSpPr>
          <p:nvPr>
            <p:ph type="title"/>
          </p:nvPr>
        </p:nvSpPr>
        <p:spPr>
          <a:xfrm>
            <a:off x="628650" y="260648"/>
            <a:ext cx="2866641" cy="2004389"/>
          </a:xfrm>
        </p:spPr>
        <p:txBody>
          <a:bodyPr>
            <a:normAutofit/>
          </a:bodyPr>
          <a:lstStyle/>
          <a:p>
            <a:r>
              <a:rPr lang="en-BE" sz="4000" b="1" dirty="0"/>
              <a:t>POWER TO:</a:t>
            </a:r>
          </a:p>
        </p:txBody>
      </p:sp>
      <p:sp>
        <p:nvSpPr>
          <p:cNvPr id="17" name="Content Placeholder 2">
            <a:extLst>
              <a:ext uri="{FF2B5EF4-FFF2-40B4-BE49-F238E27FC236}">
                <a16:creationId xmlns:a16="http://schemas.microsoft.com/office/drawing/2014/main" id="{C658003B-F090-2C4A-D101-06C0FB8A1FA2}"/>
              </a:ext>
            </a:extLst>
          </p:cNvPr>
          <p:cNvSpPr>
            <a:spLocks noGrp="1"/>
          </p:cNvSpPr>
          <p:nvPr>
            <p:ph idx="1"/>
          </p:nvPr>
        </p:nvSpPr>
        <p:spPr>
          <a:xfrm>
            <a:off x="628649" y="1556792"/>
            <a:ext cx="5020061" cy="4620171"/>
          </a:xfrm>
        </p:spPr>
        <p:txBody>
          <a:bodyPr>
            <a:noAutofit/>
          </a:bodyPr>
          <a:lstStyle/>
          <a:p>
            <a:r>
              <a:rPr lang="en-BE" sz="4000" dirty="0"/>
              <a:t>AUTHORISE AND SETTING UP A NEW COMPETITION</a:t>
            </a:r>
          </a:p>
          <a:p>
            <a:r>
              <a:rPr lang="en-BE" sz="4000" dirty="0"/>
              <a:t>CONTROL THE PARTICIPATION OF FOOTBALL CLUBS AND PLAYERS</a:t>
            </a:r>
          </a:p>
          <a:p>
            <a:r>
              <a:rPr lang="en-BE" sz="4000" dirty="0"/>
              <a:t>SANCTIONS</a:t>
            </a:r>
          </a:p>
        </p:txBody>
      </p:sp>
      <p:sp>
        <p:nvSpPr>
          <p:cNvPr id="4" name="Slide Number Placeholder 3">
            <a:extLst>
              <a:ext uri="{FF2B5EF4-FFF2-40B4-BE49-F238E27FC236}">
                <a16:creationId xmlns:a16="http://schemas.microsoft.com/office/drawing/2014/main" id="{1EF0650E-353F-5667-2652-C4D55714355F}"/>
              </a:ext>
            </a:extLst>
          </p:cNvPr>
          <p:cNvSpPr>
            <a:spLocks noGrp="1"/>
          </p:cNvSpPr>
          <p:nvPr>
            <p:ph type="sldNum" sz="quarter" idx="12"/>
          </p:nvPr>
        </p:nvSpPr>
        <p:spPr>
          <a:xfrm>
            <a:off x="6457950" y="6356350"/>
            <a:ext cx="2057400" cy="365125"/>
          </a:xfrm>
        </p:spPr>
        <p:txBody>
          <a:bodyPr>
            <a:normAutofit/>
          </a:bodyPr>
          <a:lstStyle/>
          <a:p>
            <a:pPr>
              <a:spcAft>
                <a:spcPts val="600"/>
              </a:spcAft>
            </a:pPr>
            <a:fld id="{8E6776C0-889C-324D-9AB3-AC41C33F1163}" type="slidenum">
              <a:rPr lang="en-GB" altLang="en-US">
                <a:solidFill>
                  <a:srgbClr val="FFFFFF"/>
                </a:solidFill>
              </a:rPr>
              <a:pPr>
                <a:spcAft>
                  <a:spcPts val="600"/>
                </a:spcAft>
              </a:pPr>
              <a:t>8</a:t>
            </a:fld>
            <a:endParaRPr lang="en-GB" altLang="en-US">
              <a:solidFill>
                <a:srgbClr val="FFFFFF"/>
              </a:solidFill>
            </a:endParaRPr>
          </a:p>
        </p:txBody>
      </p:sp>
    </p:spTree>
    <p:extLst>
      <p:ext uri="{BB962C8B-B14F-4D97-AF65-F5344CB8AC3E}">
        <p14:creationId xmlns:p14="http://schemas.microsoft.com/office/powerpoint/2010/main" val="3776319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628650" y="459863"/>
            <a:ext cx="7886700" cy="1004594"/>
          </a:xfrm>
        </p:spPr>
        <p:txBody>
          <a:bodyPr>
            <a:noAutofit/>
          </a:bodyPr>
          <a:lstStyle/>
          <a:p>
            <a:pPr algn="ctr">
              <a:defRPr/>
            </a:pPr>
            <a:r>
              <a:rPr lang="en-US" sz="3600" b="1" dirty="0">
                <a:solidFill>
                  <a:srgbClr val="FFFFFF"/>
                </a:solidFill>
              </a:rPr>
              <a:t>CONFLICT OF INTEREST BUT IT IS LEGITIMATE TO HAVE:</a:t>
            </a:r>
          </a:p>
        </p:txBody>
      </p:sp>
      <p:sp>
        <p:nvSpPr>
          <p:cNvPr id="15" name="Rectangle: Rounded Corners 11">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622" y="1587970"/>
            <a:ext cx="8274756"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0A027822-4A04-AA47-BF85-4AA82B9F78D1}" type="slidenum">
              <a:rPr lang="en-GB" altLang="en-US">
                <a:solidFill>
                  <a:srgbClr val="FFFFFF"/>
                </a:solidFill>
              </a:rPr>
              <a:pPr>
                <a:spcAft>
                  <a:spcPts val="600"/>
                </a:spcAft>
              </a:pPr>
              <a:t>9</a:t>
            </a:fld>
            <a:endParaRPr lang="en-GB" altLang="en-US">
              <a:solidFill>
                <a:srgbClr val="FFFFFF"/>
              </a:solidFill>
            </a:endParaRPr>
          </a:p>
        </p:txBody>
      </p:sp>
      <p:graphicFrame>
        <p:nvGraphicFramePr>
          <p:cNvPr id="16" name="Content Placeholder 2">
            <a:extLst>
              <a:ext uri="{FF2B5EF4-FFF2-40B4-BE49-F238E27FC236}">
                <a16:creationId xmlns:a16="http://schemas.microsoft.com/office/drawing/2014/main" id="{545295E3-7201-5D3C-A8AB-86162C2AC395}"/>
              </a:ext>
            </a:extLst>
          </p:cNvPr>
          <p:cNvGraphicFramePr>
            <a:graphicFrameLocks noGrp="1"/>
          </p:cNvGraphicFramePr>
          <p:nvPr>
            <p:ph idx="1"/>
            <p:extLst>
              <p:ext uri="{D42A27DB-BD31-4B8C-83A1-F6EECF244321}">
                <p14:modId xmlns:p14="http://schemas.microsoft.com/office/powerpoint/2010/main" val="3782761504"/>
              </p:ext>
            </p:extLst>
          </p:nvPr>
        </p:nvGraphicFramePr>
        <p:xfrm>
          <a:off x="628650" y="1800911"/>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11012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8000</TotalTime>
  <Words>1109</Words>
  <Application>Microsoft Macintosh PowerPoint</Application>
  <PresentationFormat>On-screen Show (4:3)</PresentationFormat>
  <Paragraphs>176</Paragraphs>
  <Slides>31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Calibri Light</vt:lpstr>
      <vt:lpstr>Wingdings</vt:lpstr>
      <vt:lpstr>Office Theme</vt:lpstr>
      <vt:lpstr>THE SUPERLEAGUE CASE ESLC v.FIFA and UEFA (A22 Sports Management – RFEF-LNFP) by Michele Colucci</vt:lpstr>
      <vt:lpstr>21 January 2021</vt:lpstr>
      <vt:lpstr>The Super League Project</vt:lpstr>
      <vt:lpstr>Three Rules at stake</vt:lpstr>
      <vt:lpstr>Six Preliminary Questions on FIFA and UEFA Rules</vt:lpstr>
      <vt:lpstr>Is Prior Approval in line with Art. 102 TFEU? </vt:lpstr>
      <vt:lpstr>UEFA AND ITS DUAL ROLE</vt:lpstr>
      <vt:lpstr>POWER TO:</vt:lpstr>
      <vt:lpstr>CONFLICT OF INTEREST BUT IT IS LEGITIMATE TO HAVE:</vt:lpstr>
      <vt:lpstr>Compliance with Art. 102 TFEU FEDERATIONS NEED TO HAVE (paras 147-148):</vt:lpstr>
      <vt:lpstr>Compliance with Art. 102 TFEU </vt:lpstr>
      <vt:lpstr>Compliance with Art. 102 TFEU  CONCLUSIONS</vt:lpstr>
      <vt:lpstr>Art. 101 TFEU</vt:lpstr>
      <vt:lpstr>Art. 101 TFEU</vt:lpstr>
      <vt:lpstr>UEFA  and FIFA :“Dual Role”</vt:lpstr>
      <vt:lpstr>Consequences (para.173):</vt:lpstr>
      <vt:lpstr>Consequences (para.173):</vt:lpstr>
      <vt:lpstr>LEGITIMATE OBJECTIVES</vt:lpstr>
      <vt:lpstr>BUT…NO:</vt:lpstr>
      <vt:lpstr>Consequences</vt:lpstr>
      <vt:lpstr>CONCLUSIONS: </vt:lpstr>
      <vt:lpstr>ARE SANCTIONS  against     Art. 101 and 102 TFEU? </vt:lpstr>
      <vt:lpstr>Exemptions? Artt. 101 (3) and 102 TFEU </vt:lpstr>
      <vt:lpstr>Exemptions  </vt:lpstr>
      <vt:lpstr>HINT (para. 99): </vt:lpstr>
      <vt:lpstr>Exploitation of all rights relating to sports competitions Artt. 101 and 102 TFEU</vt:lpstr>
      <vt:lpstr>CONSEQUENCES</vt:lpstr>
      <vt:lpstr>THUS:</vt:lpstr>
      <vt:lpstr>Exploitation of  rights relating to sporting competitions Artt. 101 and 102 TFEU : JUSTIFICATIONS</vt:lpstr>
      <vt:lpstr>Compatibility with EU Freedom to provide services :   </vt:lpstr>
      <vt:lpstr>What’s next?</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DISCIPLINA DEL PART-TIME NELLE FONTI INTERNAZIONALI</dc:title>
  <dc:creator>colucmi</dc:creator>
  <cp:lastModifiedBy>michele colucci</cp:lastModifiedBy>
  <cp:revision>119</cp:revision>
  <dcterms:created xsi:type="dcterms:W3CDTF">2005-11-07T09:08:33Z</dcterms:created>
  <dcterms:modified xsi:type="dcterms:W3CDTF">2024-10-16T14:06:07Z</dcterms:modified>
</cp:coreProperties>
</file>